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6" r:id="rId4"/>
    <p:sldId id="335" r:id="rId5"/>
    <p:sldId id="353" r:id="rId6"/>
    <p:sldId id="342" r:id="rId7"/>
    <p:sldId id="343" r:id="rId8"/>
    <p:sldId id="326" r:id="rId9"/>
    <p:sldId id="327" r:id="rId10"/>
    <p:sldId id="355" r:id="rId11"/>
    <p:sldId id="328" r:id="rId12"/>
    <p:sldId id="345" r:id="rId13"/>
    <p:sldId id="346" r:id="rId14"/>
    <p:sldId id="354" r:id="rId15"/>
  </p:sldIdLst>
  <p:sldSz cx="9144000" cy="5143500" type="screen16x9"/>
  <p:notesSz cx="6888163" cy="10018713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-720" y="-9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56D4A-6A2D-4201-AF0E-489BCFD255C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48E00-D6EF-4398-A6FF-052C11E380E2}">
      <dgm:prSet custT="1"/>
      <dgm:spPr>
        <a:solidFill>
          <a:srgbClr val="0070C0"/>
        </a:solidFill>
        <a:ln w="76200">
          <a:solidFill>
            <a:schemeClr val="bg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/>
            <a:t>ЦЕЛЕВЫЕ ГРУППЫ </a:t>
          </a:r>
          <a:r>
            <a:rPr lang="ru-RU" sz="1800" b="0" spc="300" dirty="0"/>
            <a:t>ФГОС</a:t>
          </a:r>
        </a:p>
      </dgm:t>
    </dgm:pt>
    <dgm:pt modelId="{E694F2C4-48FA-4D1E-A19F-A62306863C0B}" type="parTrans" cxnId="{54BE412D-A23B-496C-B36D-93948C8E2865}">
      <dgm:prSet/>
      <dgm:spPr/>
      <dgm:t>
        <a:bodyPr/>
        <a:lstStyle/>
        <a:p>
          <a:endParaRPr lang="ru-RU"/>
        </a:p>
      </dgm:t>
    </dgm:pt>
    <dgm:pt modelId="{B06D748C-4474-4798-BFD4-38D2F9A210AB}" type="sibTrans" cxnId="{54BE412D-A23B-496C-B36D-93948C8E2865}">
      <dgm:prSet/>
      <dgm:spPr/>
      <dgm:t>
        <a:bodyPr/>
        <a:lstStyle/>
        <a:p>
          <a:endParaRPr lang="ru-RU"/>
        </a:p>
      </dgm:t>
    </dgm:pt>
    <dgm:pt modelId="{E2517024-0FA5-48CF-A526-27D7F2943AB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60D1A78B-E22D-4C0D-9B43-EF932A1FBEFE}" type="parTrans" cxnId="{E149255A-F5A2-4C8A-B6DD-8A857E0E4636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E00FF629-1AB2-4617-957A-F4CEC2360E98}" type="sibTrans" cxnId="{E149255A-F5A2-4C8A-B6DD-8A857E0E4636}">
      <dgm:prSet/>
      <dgm:spPr/>
      <dgm:t>
        <a:bodyPr/>
        <a:lstStyle/>
        <a:p>
          <a:endParaRPr lang="ru-RU"/>
        </a:p>
      </dgm:t>
    </dgm:pt>
    <dgm:pt modelId="{9186CF43-CADC-46EF-A0FC-65788BE42E4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B45699DB-50CC-4B54-8786-D0464F325A5C}" type="parTrans" cxnId="{0F3E282C-01C7-4009-89A8-872F64702A6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8DB274C9-E96D-4D0C-A7D0-4C48AEF7ED55}" type="sibTrans" cxnId="{0F3E282C-01C7-4009-89A8-872F64702A69}">
      <dgm:prSet/>
      <dgm:spPr/>
      <dgm:t>
        <a:bodyPr/>
        <a:lstStyle/>
        <a:p>
          <a:endParaRPr lang="ru-RU"/>
        </a:p>
      </dgm:t>
    </dgm:pt>
    <dgm:pt modelId="{FF501A6F-4E97-4702-A522-EDC029395144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7821C6B5-6E86-44A6-A138-4FFFE9BB0311}" type="parTrans" cxnId="{65FB4852-BFAF-4C52-8E37-47636E11B881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C41754EF-C875-462C-A56F-1834EFAF23FC}" type="sibTrans" cxnId="{65FB4852-BFAF-4C52-8E37-47636E11B881}">
      <dgm:prSet/>
      <dgm:spPr/>
      <dgm:t>
        <a:bodyPr/>
        <a:lstStyle/>
        <a:p>
          <a:endParaRPr lang="ru-RU"/>
        </a:p>
      </dgm:t>
    </dgm:pt>
    <dgm:pt modelId="{F661E0F2-E23B-4631-ABF0-50ED7773EA01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67F68915-F2BF-44F7-830B-1F5DB9257F9C}" type="parTrans" cxnId="{68D4BBDD-07E4-4219-9F22-3924680937E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FF269234-C24A-4D31-9610-59801A847A98}" type="sibTrans" cxnId="{68D4BBDD-07E4-4219-9F22-3924680937E3}">
      <dgm:prSet/>
      <dgm:spPr/>
      <dgm:t>
        <a:bodyPr/>
        <a:lstStyle/>
        <a:p>
          <a:endParaRPr lang="ru-RU"/>
        </a:p>
      </dgm:t>
    </dgm:pt>
    <dgm:pt modelId="{6757B28C-28E1-4D0C-8566-1D877509D0CD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F540DDD5-8293-4222-9EC0-9AD7AB312FCB}" type="parTrans" cxnId="{21B6A7A2-9BA5-4618-970B-AD28B55A9E2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0FF28CBC-C21D-43F1-864D-389F86C57496}" type="sibTrans" cxnId="{21B6A7A2-9BA5-4618-970B-AD28B55A9E25}">
      <dgm:prSet/>
      <dgm:spPr/>
      <dgm:t>
        <a:bodyPr/>
        <a:lstStyle/>
        <a:p>
          <a:endParaRPr lang="ru-RU"/>
        </a:p>
      </dgm:t>
    </dgm:pt>
    <dgm:pt modelId="{5FBC291D-EC42-4A14-9CD1-0253523E6FE1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200FF177-A938-4604-B507-3BFF5B356B35}" type="parTrans" cxnId="{186482FF-43FE-43BD-AD3C-D77F7C13B7A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99ED0DC1-08D9-4E3A-B598-83146528898C}" type="sibTrans" cxnId="{186482FF-43FE-43BD-AD3C-D77F7C13B7A9}">
      <dgm:prSet/>
      <dgm:spPr/>
      <dgm:t>
        <a:bodyPr/>
        <a:lstStyle/>
        <a:p>
          <a:endParaRPr lang="ru-RU"/>
        </a:p>
      </dgm:t>
    </dgm:pt>
    <dgm:pt modelId="{69350497-5E0B-4EF9-9869-B05099A8B520}">
      <dgm:prSet/>
      <dgm:spPr>
        <a:solidFill>
          <a:schemeClr val="accent2"/>
        </a:solidFill>
        <a:ln>
          <a:noFill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gm:spPr>
      <dgm:t>
        <a:bodyPr/>
        <a:lstStyle/>
        <a:p>
          <a:pPr rtl="0"/>
          <a:endParaRPr lang="ru-RU" dirty="0"/>
        </a:p>
      </dgm:t>
    </dgm:pt>
    <dgm:pt modelId="{C02C52ED-2B04-40BC-A4CC-808AB26C0A92}" type="parTrans" cxnId="{0F35F7C6-1C0D-411D-BB81-E7B3091820C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B122640A-156A-4CBC-8900-B4A3592E698E}" type="sibTrans" cxnId="{0F35F7C6-1C0D-411D-BB81-E7B3091820C5}">
      <dgm:prSet/>
      <dgm:spPr/>
      <dgm:t>
        <a:bodyPr/>
        <a:lstStyle/>
        <a:p>
          <a:endParaRPr lang="ru-RU"/>
        </a:p>
      </dgm:t>
    </dgm:pt>
    <dgm:pt modelId="{1E1531E3-159A-4A6C-9CE7-F580409F551F}" type="pres">
      <dgm:prSet presAssocID="{43956D4A-6A2D-4201-AF0E-489BCFD255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F63B3-5F3C-42BA-84DC-18DF6E5931B9}" type="pres">
      <dgm:prSet presAssocID="{E0648E00-D6EF-4398-A6FF-052C11E380E2}" presName="centerShape" presStyleLbl="node0" presStyleIdx="0" presStyleCnt="1" custScaleX="161051" custScaleY="161051"/>
      <dgm:spPr/>
      <dgm:t>
        <a:bodyPr/>
        <a:lstStyle/>
        <a:p>
          <a:endParaRPr lang="ru-RU"/>
        </a:p>
      </dgm:t>
    </dgm:pt>
    <dgm:pt modelId="{AA60990A-CF66-44F1-9E8B-6D902F0FEF38}" type="pres">
      <dgm:prSet presAssocID="{60D1A78B-E22D-4C0D-9B43-EF932A1FBEFE}" presName="Name9" presStyleLbl="parChTrans1D2" presStyleIdx="0" presStyleCnt="7"/>
      <dgm:spPr/>
      <dgm:t>
        <a:bodyPr/>
        <a:lstStyle/>
        <a:p>
          <a:endParaRPr lang="ru-RU"/>
        </a:p>
      </dgm:t>
    </dgm:pt>
    <dgm:pt modelId="{1143B3A4-35A9-44F1-B448-198A65B11477}" type="pres">
      <dgm:prSet presAssocID="{60D1A78B-E22D-4C0D-9B43-EF932A1FBEF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B7256D2-431B-40AD-B075-17858B6F021E}" type="pres">
      <dgm:prSet presAssocID="{E2517024-0FA5-48CF-A526-27D7F2943A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18E77-AAA1-490C-9C64-BC17D57D9D93}" type="pres">
      <dgm:prSet presAssocID="{B45699DB-50CC-4B54-8786-D0464F325A5C}" presName="Name9" presStyleLbl="parChTrans1D2" presStyleIdx="1" presStyleCnt="7"/>
      <dgm:spPr/>
      <dgm:t>
        <a:bodyPr/>
        <a:lstStyle/>
        <a:p>
          <a:endParaRPr lang="ru-RU"/>
        </a:p>
      </dgm:t>
    </dgm:pt>
    <dgm:pt modelId="{68884D69-EDA5-4DAA-8EF8-9CE10F79574D}" type="pres">
      <dgm:prSet presAssocID="{B45699DB-50CC-4B54-8786-D0464F325A5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D217057-460A-4ABB-BE97-2C0CDFF6152A}" type="pres">
      <dgm:prSet presAssocID="{9186CF43-CADC-46EF-A0FC-65788BE42E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88525-F024-4C7C-A075-D0C47D10D49E}" type="pres">
      <dgm:prSet presAssocID="{7821C6B5-6E86-44A6-A138-4FFFE9BB0311}" presName="Name9" presStyleLbl="parChTrans1D2" presStyleIdx="2" presStyleCnt="7"/>
      <dgm:spPr/>
      <dgm:t>
        <a:bodyPr/>
        <a:lstStyle/>
        <a:p>
          <a:endParaRPr lang="ru-RU"/>
        </a:p>
      </dgm:t>
    </dgm:pt>
    <dgm:pt modelId="{D031AE0E-3580-4404-B247-2CC5FE79BD72}" type="pres">
      <dgm:prSet presAssocID="{7821C6B5-6E86-44A6-A138-4FFFE9BB031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523AF08-55DB-4CDA-9BFB-0FD0DBF03969}" type="pres">
      <dgm:prSet presAssocID="{FF501A6F-4E97-4702-A522-EDC0293951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B4F5-1BEE-4CE0-AA4F-F93A5C8B987F}" type="pres">
      <dgm:prSet presAssocID="{67F68915-F2BF-44F7-830B-1F5DB9257F9C}" presName="Name9" presStyleLbl="parChTrans1D2" presStyleIdx="3" presStyleCnt="7"/>
      <dgm:spPr/>
      <dgm:t>
        <a:bodyPr/>
        <a:lstStyle/>
        <a:p>
          <a:endParaRPr lang="ru-RU"/>
        </a:p>
      </dgm:t>
    </dgm:pt>
    <dgm:pt modelId="{8329B824-5C45-49DB-8B76-3C95971633F9}" type="pres">
      <dgm:prSet presAssocID="{67F68915-F2BF-44F7-830B-1F5DB9257F9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B96BEA0-BB11-45B4-9738-0C27312B75AD}" type="pres">
      <dgm:prSet presAssocID="{F661E0F2-E23B-4631-ABF0-50ED7773EA0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5B9E-463D-47BD-B958-52C0373FC87C}" type="pres">
      <dgm:prSet presAssocID="{F540DDD5-8293-4222-9EC0-9AD7AB312FCB}" presName="Name9" presStyleLbl="parChTrans1D2" presStyleIdx="4" presStyleCnt="7"/>
      <dgm:spPr/>
      <dgm:t>
        <a:bodyPr/>
        <a:lstStyle/>
        <a:p>
          <a:endParaRPr lang="ru-RU"/>
        </a:p>
      </dgm:t>
    </dgm:pt>
    <dgm:pt modelId="{32583197-2148-4CF1-8D21-B6E0E62A95E2}" type="pres">
      <dgm:prSet presAssocID="{F540DDD5-8293-4222-9EC0-9AD7AB312FC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7E90C11-BF47-460C-8918-23F7A9109333}" type="pres">
      <dgm:prSet presAssocID="{6757B28C-28E1-4D0C-8566-1D877509D0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5F54-FB84-402E-8A6A-537E43AB0009}" type="pres">
      <dgm:prSet presAssocID="{200FF177-A938-4604-B507-3BFF5B356B35}" presName="Name9" presStyleLbl="parChTrans1D2" presStyleIdx="5" presStyleCnt="7"/>
      <dgm:spPr/>
      <dgm:t>
        <a:bodyPr/>
        <a:lstStyle/>
        <a:p>
          <a:endParaRPr lang="ru-RU"/>
        </a:p>
      </dgm:t>
    </dgm:pt>
    <dgm:pt modelId="{6C9208F0-E74A-48AF-9511-C31811F560D8}" type="pres">
      <dgm:prSet presAssocID="{200FF177-A938-4604-B507-3BFF5B356B3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F44B4CBC-A46B-4FEC-AD9F-56839BA83F46}" type="pres">
      <dgm:prSet presAssocID="{5FBC291D-EC42-4A14-9CD1-0253523E6F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D624B-D090-40DA-B268-766CA5835E15}" type="pres">
      <dgm:prSet presAssocID="{C02C52ED-2B04-40BC-A4CC-808AB26C0A92}" presName="Name9" presStyleLbl="parChTrans1D2" presStyleIdx="6" presStyleCnt="7"/>
      <dgm:spPr/>
      <dgm:t>
        <a:bodyPr/>
        <a:lstStyle/>
        <a:p>
          <a:endParaRPr lang="ru-RU"/>
        </a:p>
      </dgm:t>
    </dgm:pt>
    <dgm:pt modelId="{A9CD4D52-A3D6-4821-AE06-603E480E5822}" type="pres">
      <dgm:prSet presAssocID="{C02C52ED-2B04-40BC-A4CC-808AB26C0A9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F44C19A-9A43-4144-8B66-596DF5AFD6C8}" type="pres">
      <dgm:prSet presAssocID="{69350497-5E0B-4EF9-9869-B05099A8B52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71A86-ABC2-4A88-91A4-E6598BF775E9}" type="presOf" srcId="{B45699DB-50CC-4B54-8786-D0464F325A5C}" destId="{64118E77-AAA1-490C-9C64-BC17D57D9D93}" srcOrd="0" destOrd="0" presId="urn:microsoft.com/office/officeart/2005/8/layout/radial1"/>
    <dgm:cxn modelId="{1BE7C1ED-0CA7-42CA-977F-7727D01AE9DB}" type="presOf" srcId="{6757B28C-28E1-4D0C-8566-1D877509D0CD}" destId="{97E90C11-BF47-460C-8918-23F7A9109333}" srcOrd="0" destOrd="0" presId="urn:microsoft.com/office/officeart/2005/8/layout/radial1"/>
    <dgm:cxn modelId="{21B6A7A2-9BA5-4618-970B-AD28B55A9E25}" srcId="{E0648E00-D6EF-4398-A6FF-052C11E380E2}" destId="{6757B28C-28E1-4D0C-8566-1D877509D0CD}" srcOrd="4" destOrd="0" parTransId="{F540DDD5-8293-4222-9EC0-9AD7AB312FCB}" sibTransId="{0FF28CBC-C21D-43F1-864D-389F86C57496}"/>
    <dgm:cxn modelId="{9112F25D-0D9B-4A41-A929-604AB4A9AE78}" type="presOf" srcId="{200FF177-A938-4604-B507-3BFF5B356B35}" destId="{4E4D5F54-FB84-402E-8A6A-537E43AB0009}" srcOrd="0" destOrd="0" presId="urn:microsoft.com/office/officeart/2005/8/layout/radial1"/>
    <dgm:cxn modelId="{BAFC3257-AE2C-4C43-9663-906F2FCAF674}" type="presOf" srcId="{43956D4A-6A2D-4201-AF0E-489BCFD255C0}" destId="{1E1531E3-159A-4A6C-9CE7-F580409F551F}" srcOrd="0" destOrd="0" presId="urn:microsoft.com/office/officeart/2005/8/layout/radial1"/>
    <dgm:cxn modelId="{95D2247D-66DC-4656-8E62-C393EAB6BED9}" type="presOf" srcId="{69350497-5E0B-4EF9-9869-B05099A8B520}" destId="{DF44C19A-9A43-4144-8B66-596DF5AFD6C8}" srcOrd="0" destOrd="0" presId="urn:microsoft.com/office/officeart/2005/8/layout/radial1"/>
    <dgm:cxn modelId="{186482FF-43FE-43BD-AD3C-D77F7C13B7A9}" srcId="{E0648E00-D6EF-4398-A6FF-052C11E380E2}" destId="{5FBC291D-EC42-4A14-9CD1-0253523E6FE1}" srcOrd="5" destOrd="0" parTransId="{200FF177-A938-4604-B507-3BFF5B356B35}" sibTransId="{99ED0DC1-08D9-4E3A-B598-83146528898C}"/>
    <dgm:cxn modelId="{FA9C7499-41D7-40E5-A0E8-37ACFAD51AD9}" type="presOf" srcId="{9186CF43-CADC-46EF-A0FC-65788BE42E44}" destId="{FD217057-460A-4ABB-BE97-2C0CDFF6152A}" srcOrd="0" destOrd="0" presId="urn:microsoft.com/office/officeart/2005/8/layout/radial1"/>
    <dgm:cxn modelId="{1D1617BF-C5BE-4A61-A732-BCAC4EDA8A4B}" type="presOf" srcId="{60D1A78B-E22D-4C0D-9B43-EF932A1FBEFE}" destId="{AA60990A-CF66-44F1-9E8B-6D902F0FEF38}" srcOrd="0" destOrd="0" presId="urn:microsoft.com/office/officeart/2005/8/layout/radial1"/>
    <dgm:cxn modelId="{68D4BBDD-07E4-4219-9F22-3924680937E3}" srcId="{E0648E00-D6EF-4398-A6FF-052C11E380E2}" destId="{F661E0F2-E23B-4631-ABF0-50ED7773EA01}" srcOrd="3" destOrd="0" parTransId="{67F68915-F2BF-44F7-830B-1F5DB9257F9C}" sibTransId="{FF269234-C24A-4D31-9610-59801A847A98}"/>
    <dgm:cxn modelId="{70BE0390-FCCB-481A-8804-A205FC89114A}" type="presOf" srcId="{60D1A78B-E22D-4C0D-9B43-EF932A1FBEFE}" destId="{1143B3A4-35A9-44F1-B448-198A65B11477}" srcOrd="1" destOrd="0" presId="urn:microsoft.com/office/officeart/2005/8/layout/radial1"/>
    <dgm:cxn modelId="{E1B4D237-D653-4C72-AC58-8FABD81D8E6D}" type="presOf" srcId="{C02C52ED-2B04-40BC-A4CC-808AB26C0A92}" destId="{8DED624B-D090-40DA-B268-766CA5835E15}" srcOrd="0" destOrd="0" presId="urn:microsoft.com/office/officeart/2005/8/layout/radial1"/>
    <dgm:cxn modelId="{30317F57-14F1-4CF0-A99B-B294DC64CB06}" type="presOf" srcId="{67F68915-F2BF-44F7-830B-1F5DB9257F9C}" destId="{2DA4B4F5-1BEE-4CE0-AA4F-F93A5C8B987F}" srcOrd="0" destOrd="0" presId="urn:microsoft.com/office/officeart/2005/8/layout/radial1"/>
    <dgm:cxn modelId="{DF4CCD40-4AAC-40F6-BAAD-EABD79A8F896}" type="presOf" srcId="{E2517024-0FA5-48CF-A526-27D7F2943AB4}" destId="{3B7256D2-431B-40AD-B075-17858B6F021E}" srcOrd="0" destOrd="0" presId="urn:microsoft.com/office/officeart/2005/8/layout/radial1"/>
    <dgm:cxn modelId="{4E334C2D-422E-434F-BD01-65DAD5CB39B4}" type="presOf" srcId="{E0648E00-D6EF-4398-A6FF-052C11E380E2}" destId="{D8EF63B3-5F3C-42BA-84DC-18DF6E5931B9}" srcOrd="0" destOrd="0" presId="urn:microsoft.com/office/officeart/2005/8/layout/radial1"/>
    <dgm:cxn modelId="{E149255A-F5A2-4C8A-B6DD-8A857E0E4636}" srcId="{E0648E00-D6EF-4398-A6FF-052C11E380E2}" destId="{E2517024-0FA5-48CF-A526-27D7F2943AB4}" srcOrd="0" destOrd="0" parTransId="{60D1A78B-E22D-4C0D-9B43-EF932A1FBEFE}" sibTransId="{E00FF629-1AB2-4617-957A-F4CEC2360E98}"/>
    <dgm:cxn modelId="{7EED7BDF-193F-4BE8-92CD-26FBF842E1F8}" type="presOf" srcId="{7821C6B5-6E86-44A6-A138-4FFFE9BB0311}" destId="{B3B88525-F024-4C7C-A075-D0C47D10D49E}" srcOrd="0" destOrd="0" presId="urn:microsoft.com/office/officeart/2005/8/layout/radial1"/>
    <dgm:cxn modelId="{54BE412D-A23B-496C-B36D-93948C8E2865}" srcId="{43956D4A-6A2D-4201-AF0E-489BCFD255C0}" destId="{E0648E00-D6EF-4398-A6FF-052C11E380E2}" srcOrd="0" destOrd="0" parTransId="{E694F2C4-48FA-4D1E-A19F-A62306863C0B}" sibTransId="{B06D748C-4474-4798-BFD4-38D2F9A210AB}"/>
    <dgm:cxn modelId="{BE18B082-DFBB-441C-9335-E3A510F72BAF}" type="presOf" srcId="{200FF177-A938-4604-B507-3BFF5B356B35}" destId="{6C9208F0-E74A-48AF-9511-C31811F560D8}" srcOrd="1" destOrd="0" presId="urn:microsoft.com/office/officeart/2005/8/layout/radial1"/>
    <dgm:cxn modelId="{7F5F5A1C-0F1E-426B-81E0-6B8B445E3989}" type="presOf" srcId="{67F68915-F2BF-44F7-830B-1F5DB9257F9C}" destId="{8329B824-5C45-49DB-8B76-3C95971633F9}" srcOrd="1" destOrd="0" presId="urn:microsoft.com/office/officeart/2005/8/layout/radial1"/>
    <dgm:cxn modelId="{245120B0-189F-4F57-8580-3005949456B4}" type="presOf" srcId="{7821C6B5-6E86-44A6-A138-4FFFE9BB0311}" destId="{D031AE0E-3580-4404-B247-2CC5FE79BD72}" srcOrd="1" destOrd="0" presId="urn:microsoft.com/office/officeart/2005/8/layout/radial1"/>
    <dgm:cxn modelId="{0F3E282C-01C7-4009-89A8-872F64702A69}" srcId="{E0648E00-D6EF-4398-A6FF-052C11E380E2}" destId="{9186CF43-CADC-46EF-A0FC-65788BE42E44}" srcOrd="1" destOrd="0" parTransId="{B45699DB-50CC-4B54-8786-D0464F325A5C}" sibTransId="{8DB274C9-E96D-4D0C-A7D0-4C48AEF7ED55}"/>
    <dgm:cxn modelId="{1E887F29-35D2-4018-BAD8-7FF442F4BF50}" type="presOf" srcId="{F540DDD5-8293-4222-9EC0-9AD7AB312FCB}" destId="{5E975B9E-463D-47BD-B958-52C0373FC87C}" srcOrd="0" destOrd="0" presId="urn:microsoft.com/office/officeart/2005/8/layout/radial1"/>
    <dgm:cxn modelId="{01BEFCEB-4058-4112-92BE-2AC09D9D93BD}" type="presOf" srcId="{C02C52ED-2B04-40BC-A4CC-808AB26C0A92}" destId="{A9CD4D52-A3D6-4821-AE06-603E480E5822}" srcOrd="1" destOrd="0" presId="urn:microsoft.com/office/officeart/2005/8/layout/radial1"/>
    <dgm:cxn modelId="{7980967A-8709-4831-9DF3-CC0638A519CD}" type="presOf" srcId="{5FBC291D-EC42-4A14-9CD1-0253523E6FE1}" destId="{F44B4CBC-A46B-4FEC-AD9F-56839BA83F46}" srcOrd="0" destOrd="0" presId="urn:microsoft.com/office/officeart/2005/8/layout/radial1"/>
    <dgm:cxn modelId="{24E0EDF3-3861-4D19-B596-39E3AAFB182B}" type="presOf" srcId="{F661E0F2-E23B-4631-ABF0-50ED7773EA01}" destId="{3B96BEA0-BB11-45B4-9738-0C27312B75AD}" srcOrd="0" destOrd="0" presId="urn:microsoft.com/office/officeart/2005/8/layout/radial1"/>
    <dgm:cxn modelId="{C2D5440E-66ED-41D3-8972-0EA5F3B210BF}" type="presOf" srcId="{F540DDD5-8293-4222-9EC0-9AD7AB312FCB}" destId="{32583197-2148-4CF1-8D21-B6E0E62A95E2}" srcOrd="1" destOrd="0" presId="urn:microsoft.com/office/officeart/2005/8/layout/radial1"/>
    <dgm:cxn modelId="{65FB4852-BFAF-4C52-8E37-47636E11B881}" srcId="{E0648E00-D6EF-4398-A6FF-052C11E380E2}" destId="{FF501A6F-4E97-4702-A522-EDC029395144}" srcOrd="2" destOrd="0" parTransId="{7821C6B5-6E86-44A6-A138-4FFFE9BB0311}" sibTransId="{C41754EF-C875-462C-A56F-1834EFAF23FC}"/>
    <dgm:cxn modelId="{0F35F7C6-1C0D-411D-BB81-E7B3091820C5}" srcId="{E0648E00-D6EF-4398-A6FF-052C11E380E2}" destId="{69350497-5E0B-4EF9-9869-B05099A8B520}" srcOrd="6" destOrd="0" parTransId="{C02C52ED-2B04-40BC-A4CC-808AB26C0A92}" sibTransId="{B122640A-156A-4CBC-8900-B4A3592E698E}"/>
    <dgm:cxn modelId="{E008E65B-006F-4487-ACE5-BF7208841D4F}" type="presOf" srcId="{FF501A6F-4E97-4702-A522-EDC029395144}" destId="{6523AF08-55DB-4CDA-9BFB-0FD0DBF03969}" srcOrd="0" destOrd="0" presId="urn:microsoft.com/office/officeart/2005/8/layout/radial1"/>
    <dgm:cxn modelId="{EB3459C9-BC6A-4256-8617-0AA99D655529}" type="presOf" srcId="{B45699DB-50CC-4B54-8786-D0464F325A5C}" destId="{68884D69-EDA5-4DAA-8EF8-9CE10F79574D}" srcOrd="1" destOrd="0" presId="urn:microsoft.com/office/officeart/2005/8/layout/radial1"/>
    <dgm:cxn modelId="{2E70C466-7A12-45C3-B835-1986B794361C}" type="presParOf" srcId="{1E1531E3-159A-4A6C-9CE7-F580409F551F}" destId="{D8EF63B3-5F3C-42BA-84DC-18DF6E5931B9}" srcOrd="0" destOrd="0" presId="urn:microsoft.com/office/officeart/2005/8/layout/radial1"/>
    <dgm:cxn modelId="{9F875C47-625E-4C95-8B21-5C7087BCC0CA}" type="presParOf" srcId="{1E1531E3-159A-4A6C-9CE7-F580409F551F}" destId="{AA60990A-CF66-44F1-9E8B-6D902F0FEF38}" srcOrd="1" destOrd="0" presId="urn:microsoft.com/office/officeart/2005/8/layout/radial1"/>
    <dgm:cxn modelId="{6F708AA7-9331-4EC3-928F-2BD1D83FF473}" type="presParOf" srcId="{AA60990A-CF66-44F1-9E8B-6D902F0FEF38}" destId="{1143B3A4-35A9-44F1-B448-198A65B11477}" srcOrd="0" destOrd="0" presId="urn:microsoft.com/office/officeart/2005/8/layout/radial1"/>
    <dgm:cxn modelId="{9F63CE38-67CE-4B03-879C-CD24B305974F}" type="presParOf" srcId="{1E1531E3-159A-4A6C-9CE7-F580409F551F}" destId="{3B7256D2-431B-40AD-B075-17858B6F021E}" srcOrd="2" destOrd="0" presId="urn:microsoft.com/office/officeart/2005/8/layout/radial1"/>
    <dgm:cxn modelId="{60377DDD-C2A5-4A6A-B98B-94E5AD904F4E}" type="presParOf" srcId="{1E1531E3-159A-4A6C-9CE7-F580409F551F}" destId="{64118E77-AAA1-490C-9C64-BC17D57D9D93}" srcOrd="3" destOrd="0" presId="urn:microsoft.com/office/officeart/2005/8/layout/radial1"/>
    <dgm:cxn modelId="{1B0A440D-31A7-4F5E-BB6B-62CC776455EC}" type="presParOf" srcId="{64118E77-AAA1-490C-9C64-BC17D57D9D93}" destId="{68884D69-EDA5-4DAA-8EF8-9CE10F79574D}" srcOrd="0" destOrd="0" presId="urn:microsoft.com/office/officeart/2005/8/layout/radial1"/>
    <dgm:cxn modelId="{D8F62CE2-F376-43FB-8D5C-CF3FF68C7F75}" type="presParOf" srcId="{1E1531E3-159A-4A6C-9CE7-F580409F551F}" destId="{FD217057-460A-4ABB-BE97-2C0CDFF6152A}" srcOrd="4" destOrd="0" presId="urn:microsoft.com/office/officeart/2005/8/layout/radial1"/>
    <dgm:cxn modelId="{832D8C7D-BCD0-4F19-A507-4D24D0AA9B77}" type="presParOf" srcId="{1E1531E3-159A-4A6C-9CE7-F580409F551F}" destId="{B3B88525-F024-4C7C-A075-D0C47D10D49E}" srcOrd="5" destOrd="0" presId="urn:microsoft.com/office/officeart/2005/8/layout/radial1"/>
    <dgm:cxn modelId="{1A0C4B89-7862-4E54-9447-9322D0E62FC5}" type="presParOf" srcId="{B3B88525-F024-4C7C-A075-D0C47D10D49E}" destId="{D031AE0E-3580-4404-B247-2CC5FE79BD72}" srcOrd="0" destOrd="0" presId="urn:microsoft.com/office/officeart/2005/8/layout/radial1"/>
    <dgm:cxn modelId="{1F048699-6D8D-4683-93A2-F5F911BC93C7}" type="presParOf" srcId="{1E1531E3-159A-4A6C-9CE7-F580409F551F}" destId="{6523AF08-55DB-4CDA-9BFB-0FD0DBF03969}" srcOrd="6" destOrd="0" presId="urn:microsoft.com/office/officeart/2005/8/layout/radial1"/>
    <dgm:cxn modelId="{F75CB150-68C6-4A1D-8375-C97D9CCC79DF}" type="presParOf" srcId="{1E1531E3-159A-4A6C-9CE7-F580409F551F}" destId="{2DA4B4F5-1BEE-4CE0-AA4F-F93A5C8B987F}" srcOrd="7" destOrd="0" presId="urn:microsoft.com/office/officeart/2005/8/layout/radial1"/>
    <dgm:cxn modelId="{4FF79221-D269-42EB-B9C0-3A6D7C23FE80}" type="presParOf" srcId="{2DA4B4F5-1BEE-4CE0-AA4F-F93A5C8B987F}" destId="{8329B824-5C45-49DB-8B76-3C95971633F9}" srcOrd="0" destOrd="0" presId="urn:microsoft.com/office/officeart/2005/8/layout/radial1"/>
    <dgm:cxn modelId="{1A7AEEB9-87B7-4814-8FA9-9C73223B5EDA}" type="presParOf" srcId="{1E1531E3-159A-4A6C-9CE7-F580409F551F}" destId="{3B96BEA0-BB11-45B4-9738-0C27312B75AD}" srcOrd="8" destOrd="0" presId="urn:microsoft.com/office/officeart/2005/8/layout/radial1"/>
    <dgm:cxn modelId="{C6E20F93-7DA9-4FA6-BB89-F54D56CC3BAC}" type="presParOf" srcId="{1E1531E3-159A-4A6C-9CE7-F580409F551F}" destId="{5E975B9E-463D-47BD-B958-52C0373FC87C}" srcOrd="9" destOrd="0" presId="urn:microsoft.com/office/officeart/2005/8/layout/radial1"/>
    <dgm:cxn modelId="{23548052-8393-49BE-915E-D6DAD1B50C70}" type="presParOf" srcId="{5E975B9E-463D-47BD-B958-52C0373FC87C}" destId="{32583197-2148-4CF1-8D21-B6E0E62A95E2}" srcOrd="0" destOrd="0" presId="urn:microsoft.com/office/officeart/2005/8/layout/radial1"/>
    <dgm:cxn modelId="{AC93DD77-EAA5-4000-B75C-1464858E16A3}" type="presParOf" srcId="{1E1531E3-159A-4A6C-9CE7-F580409F551F}" destId="{97E90C11-BF47-460C-8918-23F7A9109333}" srcOrd="10" destOrd="0" presId="urn:microsoft.com/office/officeart/2005/8/layout/radial1"/>
    <dgm:cxn modelId="{9C9427B7-D130-4AD9-A772-21BBEDAF36D2}" type="presParOf" srcId="{1E1531E3-159A-4A6C-9CE7-F580409F551F}" destId="{4E4D5F54-FB84-402E-8A6A-537E43AB0009}" srcOrd="11" destOrd="0" presId="urn:microsoft.com/office/officeart/2005/8/layout/radial1"/>
    <dgm:cxn modelId="{73C5E98D-79AB-4BB3-82F7-9EFA7AEB7F3F}" type="presParOf" srcId="{4E4D5F54-FB84-402E-8A6A-537E43AB0009}" destId="{6C9208F0-E74A-48AF-9511-C31811F560D8}" srcOrd="0" destOrd="0" presId="urn:microsoft.com/office/officeart/2005/8/layout/radial1"/>
    <dgm:cxn modelId="{F603E4DD-00AA-46E5-95D4-2A057A2A9F26}" type="presParOf" srcId="{1E1531E3-159A-4A6C-9CE7-F580409F551F}" destId="{F44B4CBC-A46B-4FEC-AD9F-56839BA83F46}" srcOrd="12" destOrd="0" presId="urn:microsoft.com/office/officeart/2005/8/layout/radial1"/>
    <dgm:cxn modelId="{0BE34362-DE2A-448D-A6AE-73BAFEC6995C}" type="presParOf" srcId="{1E1531E3-159A-4A6C-9CE7-F580409F551F}" destId="{8DED624B-D090-40DA-B268-766CA5835E15}" srcOrd="13" destOrd="0" presId="urn:microsoft.com/office/officeart/2005/8/layout/radial1"/>
    <dgm:cxn modelId="{7889AD89-5C74-404B-B46C-B0FEEE86DD15}" type="presParOf" srcId="{8DED624B-D090-40DA-B268-766CA5835E15}" destId="{A9CD4D52-A3D6-4821-AE06-603E480E5822}" srcOrd="0" destOrd="0" presId="urn:microsoft.com/office/officeart/2005/8/layout/radial1"/>
    <dgm:cxn modelId="{F5F65F35-0CB6-4493-9CBF-EF8280565393}" type="presParOf" srcId="{1E1531E3-159A-4A6C-9CE7-F580409F551F}" destId="{DF44C19A-9A43-4144-8B66-596DF5AFD6C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8320A-A9BF-46B6-B59C-3CB2CD3ED4D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A78C14-5759-444D-9285-FADE3303643A}">
      <dgm:prSet phldrT="[Текст]" custT="1"/>
      <dgm:spPr>
        <a:solidFill>
          <a:srgbClr val="002060"/>
        </a:solidFill>
        <a:ln>
          <a:noFill/>
        </a:ln>
        <a:effectLst>
          <a:outerShdw blurRad="266700" dist="190500" dir="8100000" algn="ctr" rotWithShape="0">
            <a:srgbClr val="000000">
              <a:alpha val="15000"/>
            </a:srgbClr>
          </a:outerShdw>
        </a:effectLst>
      </dgm:spPr>
      <dgm:t>
        <a:bodyPr/>
        <a:lstStyle/>
        <a:p>
          <a:r>
            <a:rPr lang="ru-RU" sz="1800" b="1" spc="300" dirty="0"/>
            <a:t>ФГОС</a:t>
          </a:r>
        </a:p>
      </dgm:t>
    </dgm:pt>
    <dgm:pt modelId="{3F24B0DE-E01F-47EB-B44C-2E8842E7CE66}" type="parTrans" cxnId="{5D954650-20BF-40D9-836B-9E905CA6332C}">
      <dgm:prSet/>
      <dgm:spPr/>
      <dgm:t>
        <a:bodyPr/>
        <a:lstStyle/>
        <a:p>
          <a:endParaRPr lang="ru-RU"/>
        </a:p>
      </dgm:t>
    </dgm:pt>
    <dgm:pt modelId="{85050CCB-9823-4CD3-9353-AC313D89CD2E}" type="sibTrans" cxnId="{5D954650-20BF-40D9-836B-9E905CA6332C}">
      <dgm:prSet/>
      <dgm:spPr/>
      <dgm:t>
        <a:bodyPr/>
        <a:lstStyle/>
        <a:p>
          <a:endParaRPr lang="ru-RU"/>
        </a:p>
      </dgm:t>
    </dgm:pt>
    <dgm:pt modelId="{0F7CA6DA-949A-411B-8A33-A7F156BD233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spc="300" dirty="0"/>
            <a:t>НАЧАЛЬНОГО</a:t>
          </a:r>
          <a:endParaRPr lang="en-US" b="1" spc="300" dirty="0"/>
        </a:p>
        <a:p>
          <a:r>
            <a:rPr lang="ru-RU" b="0" spc="300" dirty="0"/>
            <a:t>ОБЩЕГО</a:t>
          </a:r>
        </a:p>
      </dgm:t>
    </dgm:pt>
    <dgm:pt modelId="{AA6F771B-C861-4225-A183-B455576F49E4}" type="parTrans" cxnId="{CBAA124B-83B8-4934-A497-E026ECD894FF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4395DFDD-E5D3-40CA-8C98-A70358F5BF3B}" type="sibTrans" cxnId="{CBAA124B-83B8-4934-A497-E026ECD894FF}">
      <dgm:prSet/>
      <dgm:spPr/>
      <dgm:t>
        <a:bodyPr/>
        <a:lstStyle/>
        <a:p>
          <a:endParaRPr lang="ru-RU"/>
        </a:p>
      </dgm:t>
    </dgm:pt>
    <dgm:pt modelId="{952DA6E3-C709-4B3C-9249-AE445043794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ФГОС</a:t>
          </a:r>
        </a:p>
      </dgm:t>
    </dgm:pt>
    <dgm:pt modelId="{D896827B-F5AD-4CF1-B7B7-4F26A157EA81}" type="parTrans" cxnId="{82151146-8063-448D-BF9B-3AA63CC33BBF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F9595D5E-D4AF-44C3-8F84-F06818C1FA45}" type="sibTrans" cxnId="{82151146-8063-448D-BF9B-3AA63CC33BBF}">
      <dgm:prSet/>
      <dgm:spPr/>
      <dgm:t>
        <a:bodyPr/>
        <a:lstStyle/>
        <a:p>
          <a:endParaRPr lang="ru-RU"/>
        </a:p>
      </dgm:t>
    </dgm:pt>
    <dgm:pt modelId="{4F16001F-8A9D-43D0-A195-2BF42C86C71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Стандарт для обучающихся с интеллектуальными </a:t>
          </a:r>
          <a:r>
            <a:rPr lang="ru-RU" dirty="0" smtClean="0"/>
            <a:t>нарушениями </a:t>
          </a:r>
          <a:endParaRPr lang="ru-RU" dirty="0"/>
        </a:p>
      </dgm:t>
    </dgm:pt>
    <dgm:pt modelId="{4A6A880A-FED0-4906-A3BE-8907240DAB36}" type="parTrans" cxnId="{7191FF92-3A68-437E-B9BD-6E9E280B5B4E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92159ED9-EECB-4E9E-ADD9-C4F6F459D4EA}" type="sibTrans" cxnId="{7191FF92-3A68-437E-B9BD-6E9E280B5B4E}">
      <dgm:prSet/>
      <dgm:spPr/>
      <dgm:t>
        <a:bodyPr/>
        <a:lstStyle/>
        <a:p>
          <a:endParaRPr lang="ru-RU"/>
        </a:p>
      </dgm:t>
    </dgm:pt>
    <dgm:pt modelId="{09D54C7A-F120-4FF0-944C-C7AA0F413A8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spc="300" dirty="0"/>
            <a:t>ОСНОВНОГО</a:t>
          </a:r>
          <a:endParaRPr lang="en-US" b="1" spc="300" dirty="0"/>
        </a:p>
        <a:p>
          <a:r>
            <a:rPr lang="ru-RU" b="0" spc="300" dirty="0"/>
            <a:t>ОБЩЕГО</a:t>
          </a:r>
        </a:p>
      </dgm:t>
    </dgm:pt>
    <dgm:pt modelId="{FFC5633C-78FF-4DBA-92D7-CFDC549B082B}" type="parTrans" cxnId="{6EFFE35C-D5B4-4539-B9A9-22D7DB616CDB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A85A6095-6E39-4BDF-88A0-431755390957}" type="sibTrans" cxnId="{6EFFE35C-D5B4-4539-B9A9-22D7DB616CDB}">
      <dgm:prSet/>
      <dgm:spPr/>
      <dgm:t>
        <a:bodyPr/>
        <a:lstStyle/>
        <a:p>
          <a:endParaRPr lang="ru-RU"/>
        </a:p>
      </dgm:t>
    </dgm:pt>
    <dgm:pt modelId="{3211DFA6-6A27-4209-BF39-9AC0ECFBA2E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Требования содержащиеся в адаптированных ПООП</a:t>
          </a:r>
        </a:p>
      </dgm:t>
    </dgm:pt>
    <dgm:pt modelId="{F774BC79-FC84-4173-911D-DDF1A9F68652}" type="parTrans" cxnId="{C2E1B487-2867-4D7D-ACD9-E1DAC578D2EE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23E7F816-25D7-4626-8F34-C85DD08D2CD3}" type="sibTrans" cxnId="{C2E1B487-2867-4D7D-ACD9-E1DAC578D2EE}">
      <dgm:prSet/>
      <dgm:spPr/>
      <dgm:t>
        <a:bodyPr/>
        <a:lstStyle/>
        <a:p>
          <a:endParaRPr lang="ru-RU"/>
        </a:p>
      </dgm:t>
    </dgm:pt>
    <dgm:pt modelId="{6C06DE81-54B7-4C4C-B528-91644A3A1AEE}">
      <dgm:prSet/>
      <dgm:spPr>
        <a:solidFill>
          <a:schemeClr val="accent2"/>
        </a:solidFill>
      </dgm:spPr>
      <dgm:t>
        <a:bodyPr/>
        <a:lstStyle/>
        <a:p>
          <a:r>
            <a:rPr lang="ru-RU" dirty="0"/>
            <a:t>Стандарт для обучающихся с </a:t>
          </a:r>
          <a:r>
            <a:rPr lang="ru-RU" dirty="0" smtClean="0"/>
            <a:t>ОВЗ </a:t>
          </a:r>
        </a:p>
        <a:p>
          <a:r>
            <a:rPr lang="ru-RU" dirty="0" smtClean="0"/>
            <a:t>7/3</a:t>
          </a:r>
          <a:endParaRPr lang="ru-RU" dirty="0"/>
        </a:p>
      </dgm:t>
    </dgm:pt>
    <dgm:pt modelId="{4B6AC70D-6629-4269-B508-4EE019ED6FC9}" type="parTrans" cxnId="{715D4571-E595-4AA5-9967-01DAFEF34A26}">
      <dgm:prSet/>
      <dgm:spPr>
        <a:ln w="38100" cap="rnd">
          <a:solidFill>
            <a:schemeClr val="bg1">
              <a:lumMod val="8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36CA8933-4A52-409C-924B-2FB2316A7724}" type="sibTrans" cxnId="{715D4571-E595-4AA5-9967-01DAFEF34A26}">
      <dgm:prSet/>
      <dgm:spPr/>
      <dgm:t>
        <a:bodyPr/>
        <a:lstStyle/>
        <a:p>
          <a:endParaRPr lang="ru-RU"/>
        </a:p>
      </dgm:t>
    </dgm:pt>
    <dgm:pt modelId="{02568B38-5AA5-46DD-80BA-99617ABD732B}" type="pres">
      <dgm:prSet presAssocID="{5368320A-A9BF-46B6-B59C-3CB2CD3ED4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92CFA-2E8D-4E86-AFB9-EE819FFF0B63}" type="pres">
      <dgm:prSet presAssocID="{8AA78C14-5759-444D-9285-FADE3303643A}" presName="root1" presStyleCnt="0"/>
      <dgm:spPr/>
    </dgm:pt>
    <dgm:pt modelId="{25D3E713-846B-4384-87F1-0C85BC1639A8}" type="pres">
      <dgm:prSet presAssocID="{8AA78C14-5759-444D-9285-FADE3303643A}" presName="LevelOneTextNode" presStyleLbl="node0" presStyleIdx="0" presStyleCnt="1" custScaleX="64935" custScaleY="12971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DBFD0BC-5A93-44C7-940D-20DFD5B5D7FB}" type="pres">
      <dgm:prSet presAssocID="{8AA78C14-5759-444D-9285-FADE3303643A}" presName="level2hierChild" presStyleCnt="0"/>
      <dgm:spPr/>
    </dgm:pt>
    <dgm:pt modelId="{50D60246-C71B-468E-B089-743FD5715E0C}" type="pres">
      <dgm:prSet presAssocID="{AA6F771B-C861-4225-A183-B455576F49E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7B70FBA-1C18-4424-9963-9DE4A52BBC97}" type="pres">
      <dgm:prSet presAssocID="{AA6F771B-C861-4225-A183-B455576F49E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56088E5-8BB1-442C-945A-53A8E6D608C7}" type="pres">
      <dgm:prSet presAssocID="{0F7CA6DA-949A-411B-8A33-A7F156BD2338}" presName="root2" presStyleCnt="0"/>
      <dgm:spPr/>
    </dgm:pt>
    <dgm:pt modelId="{8DBE11F6-A0A0-4738-97E1-3197612C7850}" type="pres">
      <dgm:prSet presAssocID="{0F7CA6DA-949A-411B-8A33-A7F156BD233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5E219-DA55-4B68-BE99-A4B7D18C4AA6}" type="pres">
      <dgm:prSet presAssocID="{0F7CA6DA-949A-411B-8A33-A7F156BD2338}" presName="level3hierChild" presStyleCnt="0"/>
      <dgm:spPr/>
    </dgm:pt>
    <dgm:pt modelId="{243AA3C5-9F44-4376-961F-068CC2B7B7E7}" type="pres">
      <dgm:prSet presAssocID="{D896827B-F5AD-4CF1-B7B7-4F26A157EA81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84AB954-9418-4471-B3A8-BAB081BF7B3D}" type="pres">
      <dgm:prSet presAssocID="{D896827B-F5AD-4CF1-B7B7-4F26A157EA81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DE823A8-E3E3-42F1-BE55-A3FDC5BBCBB7}" type="pres">
      <dgm:prSet presAssocID="{952DA6E3-C709-4B3C-9249-AE4450437940}" presName="root2" presStyleCnt="0"/>
      <dgm:spPr/>
    </dgm:pt>
    <dgm:pt modelId="{505C0510-F22C-4445-AD96-9ACF9CA31101}" type="pres">
      <dgm:prSet presAssocID="{952DA6E3-C709-4B3C-9249-AE44504379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CCA67-B0B7-4D8B-9106-443082F9B908}" type="pres">
      <dgm:prSet presAssocID="{952DA6E3-C709-4B3C-9249-AE4450437940}" presName="level3hierChild" presStyleCnt="0"/>
      <dgm:spPr/>
    </dgm:pt>
    <dgm:pt modelId="{A086B36C-9582-4472-B104-7D5FC645743F}" type="pres">
      <dgm:prSet presAssocID="{4A6A880A-FED0-4906-A3BE-8907240DAB36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3B1A795-D3F5-42D2-9F98-575319288595}" type="pres">
      <dgm:prSet presAssocID="{4A6A880A-FED0-4906-A3BE-8907240DAB36}" presName="connTx" presStyleLbl="parChTrans1D3" presStyleIdx="1" presStyleCnt="4"/>
      <dgm:spPr/>
      <dgm:t>
        <a:bodyPr/>
        <a:lstStyle/>
        <a:p>
          <a:endParaRPr lang="ru-RU"/>
        </a:p>
      </dgm:t>
    </dgm:pt>
    <dgm:pt modelId="{20A5A2BC-DCD3-4FFD-A901-54F9EEBC923E}" type="pres">
      <dgm:prSet presAssocID="{4F16001F-8A9D-43D0-A195-2BF42C86C715}" presName="root2" presStyleCnt="0"/>
      <dgm:spPr/>
    </dgm:pt>
    <dgm:pt modelId="{13058D1C-A6D5-42EE-947F-77DE2793E536}" type="pres">
      <dgm:prSet presAssocID="{4F16001F-8A9D-43D0-A195-2BF42C86C71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5FB4A-4AE6-44AD-9B39-5C1579CD8953}" type="pres">
      <dgm:prSet presAssocID="{4F16001F-8A9D-43D0-A195-2BF42C86C715}" presName="level3hierChild" presStyleCnt="0"/>
      <dgm:spPr/>
    </dgm:pt>
    <dgm:pt modelId="{7064D2A3-837E-498C-8474-B22C4BF35AF7}" type="pres">
      <dgm:prSet presAssocID="{4B6AC70D-6629-4269-B508-4EE019ED6FC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E55B3ACF-0B98-470B-AFF9-CE9B5EF5C864}" type="pres">
      <dgm:prSet presAssocID="{4B6AC70D-6629-4269-B508-4EE019ED6FC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B40F46B-3BD9-4859-8D08-F0CC2DA3C93F}" type="pres">
      <dgm:prSet presAssocID="{6C06DE81-54B7-4C4C-B528-91644A3A1AEE}" presName="root2" presStyleCnt="0"/>
      <dgm:spPr/>
    </dgm:pt>
    <dgm:pt modelId="{B1838A2D-14F0-483D-B178-0EE63F41C6CA}" type="pres">
      <dgm:prSet presAssocID="{6C06DE81-54B7-4C4C-B528-91644A3A1AE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C8D19-993E-4BDA-A741-E8AC4FBBD2BC}" type="pres">
      <dgm:prSet presAssocID="{6C06DE81-54B7-4C4C-B528-91644A3A1AEE}" presName="level3hierChild" presStyleCnt="0"/>
      <dgm:spPr/>
    </dgm:pt>
    <dgm:pt modelId="{B6606A15-F243-4DD8-BE45-F8DB32D3865A}" type="pres">
      <dgm:prSet presAssocID="{FFC5633C-78FF-4DBA-92D7-CFDC549B082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CC1EF55-C622-4252-9A02-4D39EE5A29D6}" type="pres">
      <dgm:prSet presAssocID="{FFC5633C-78FF-4DBA-92D7-CFDC549B082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4D684C2-5DB5-43CB-8AE3-1993F45EA070}" type="pres">
      <dgm:prSet presAssocID="{09D54C7A-F120-4FF0-944C-C7AA0F413A86}" presName="root2" presStyleCnt="0"/>
      <dgm:spPr/>
    </dgm:pt>
    <dgm:pt modelId="{4514151A-5A26-433B-B263-F0F38558BD39}" type="pres">
      <dgm:prSet presAssocID="{09D54C7A-F120-4FF0-944C-C7AA0F413A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62AF1-6CC4-454A-ABB4-4B25357E5B0A}" type="pres">
      <dgm:prSet presAssocID="{09D54C7A-F120-4FF0-944C-C7AA0F413A86}" presName="level3hierChild" presStyleCnt="0"/>
      <dgm:spPr/>
    </dgm:pt>
    <dgm:pt modelId="{932A682C-B426-4BBF-A529-1FD3519F0B18}" type="pres">
      <dgm:prSet presAssocID="{F774BC79-FC84-4173-911D-DDF1A9F6865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0728DEBA-0A70-4EE4-93B6-01AACD01735F}" type="pres">
      <dgm:prSet presAssocID="{F774BC79-FC84-4173-911D-DDF1A9F6865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8BFC894-0FA7-49A1-92EC-B2A163F03E29}" type="pres">
      <dgm:prSet presAssocID="{3211DFA6-6A27-4209-BF39-9AC0ECFBA2E4}" presName="root2" presStyleCnt="0"/>
      <dgm:spPr/>
    </dgm:pt>
    <dgm:pt modelId="{0166AC04-7250-4824-9BA3-F520BE4E663E}" type="pres">
      <dgm:prSet presAssocID="{3211DFA6-6A27-4209-BF39-9AC0ECFBA2E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C33242-6C43-4F74-B3D6-EF12D047B498}" type="pres">
      <dgm:prSet presAssocID="{3211DFA6-6A27-4209-BF39-9AC0ECFBA2E4}" presName="level3hierChild" presStyleCnt="0"/>
      <dgm:spPr/>
    </dgm:pt>
  </dgm:ptLst>
  <dgm:cxnLst>
    <dgm:cxn modelId="{890F4F96-B53F-4C61-AA67-824C5259A927}" type="presOf" srcId="{F774BC79-FC84-4173-911D-DDF1A9F68652}" destId="{0728DEBA-0A70-4EE4-93B6-01AACD01735F}" srcOrd="1" destOrd="0" presId="urn:microsoft.com/office/officeart/2005/8/layout/hierarchy2"/>
    <dgm:cxn modelId="{C2E1B487-2867-4D7D-ACD9-E1DAC578D2EE}" srcId="{09D54C7A-F120-4FF0-944C-C7AA0F413A86}" destId="{3211DFA6-6A27-4209-BF39-9AC0ECFBA2E4}" srcOrd="0" destOrd="0" parTransId="{F774BC79-FC84-4173-911D-DDF1A9F68652}" sibTransId="{23E7F816-25D7-4626-8F34-C85DD08D2CD3}"/>
    <dgm:cxn modelId="{EA03FD05-FDFC-4FE4-BB86-731CE48109A8}" type="presOf" srcId="{4A6A880A-FED0-4906-A3BE-8907240DAB36}" destId="{73B1A795-D3F5-42D2-9F98-575319288595}" srcOrd="1" destOrd="0" presId="urn:microsoft.com/office/officeart/2005/8/layout/hierarchy2"/>
    <dgm:cxn modelId="{641D9A2C-B0F9-4106-B29D-A559B0993BDE}" type="presOf" srcId="{F774BC79-FC84-4173-911D-DDF1A9F68652}" destId="{932A682C-B426-4BBF-A529-1FD3519F0B18}" srcOrd="0" destOrd="0" presId="urn:microsoft.com/office/officeart/2005/8/layout/hierarchy2"/>
    <dgm:cxn modelId="{A7AAF0AD-D9C4-419B-8A1A-152AB2EE4F8A}" type="presOf" srcId="{D896827B-F5AD-4CF1-B7B7-4F26A157EA81}" destId="{B84AB954-9418-4471-B3A8-BAB081BF7B3D}" srcOrd="1" destOrd="0" presId="urn:microsoft.com/office/officeart/2005/8/layout/hierarchy2"/>
    <dgm:cxn modelId="{DBE7091C-B737-43E9-98A7-768EC0B23F27}" type="presOf" srcId="{4A6A880A-FED0-4906-A3BE-8907240DAB36}" destId="{A086B36C-9582-4472-B104-7D5FC645743F}" srcOrd="0" destOrd="0" presId="urn:microsoft.com/office/officeart/2005/8/layout/hierarchy2"/>
    <dgm:cxn modelId="{6EFFE35C-D5B4-4539-B9A9-22D7DB616CDB}" srcId="{8AA78C14-5759-444D-9285-FADE3303643A}" destId="{09D54C7A-F120-4FF0-944C-C7AA0F413A86}" srcOrd="1" destOrd="0" parTransId="{FFC5633C-78FF-4DBA-92D7-CFDC549B082B}" sibTransId="{A85A6095-6E39-4BDF-88A0-431755390957}"/>
    <dgm:cxn modelId="{A0AD2A5A-27D6-402C-8647-B6C706DB7B82}" type="presOf" srcId="{3211DFA6-6A27-4209-BF39-9AC0ECFBA2E4}" destId="{0166AC04-7250-4824-9BA3-F520BE4E663E}" srcOrd="0" destOrd="0" presId="urn:microsoft.com/office/officeart/2005/8/layout/hierarchy2"/>
    <dgm:cxn modelId="{8240004D-CB23-47CF-98F6-824751441A3E}" type="presOf" srcId="{D896827B-F5AD-4CF1-B7B7-4F26A157EA81}" destId="{243AA3C5-9F44-4376-961F-068CC2B7B7E7}" srcOrd="0" destOrd="0" presId="urn:microsoft.com/office/officeart/2005/8/layout/hierarchy2"/>
    <dgm:cxn modelId="{00A3365E-6779-492B-BC25-C3826B735C0B}" type="presOf" srcId="{8AA78C14-5759-444D-9285-FADE3303643A}" destId="{25D3E713-846B-4384-87F1-0C85BC1639A8}" srcOrd="0" destOrd="0" presId="urn:microsoft.com/office/officeart/2005/8/layout/hierarchy2"/>
    <dgm:cxn modelId="{31683557-C658-4044-954A-4469BD77F1D6}" type="presOf" srcId="{FFC5633C-78FF-4DBA-92D7-CFDC549B082B}" destId="{3CC1EF55-C622-4252-9A02-4D39EE5A29D6}" srcOrd="1" destOrd="0" presId="urn:microsoft.com/office/officeart/2005/8/layout/hierarchy2"/>
    <dgm:cxn modelId="{61A9F2FD-252C-495E-BEC8-61ADB5AD407E}" type="presOf" srcId="{4B6AC70D-6629-4269-B508-4EE019ED6FC9}" destId="{7064D2A3-837E-498C-8474-B22C4BF35AF7}" srcOrd="0" destOrd="0" presId="urn:microsoft.com/office/officeart/2005/8/layout/hierarchy2"/>
    <dgm:cxn modelId="{570EA8C7-33F0-4EFA-BA75-5983D475EFAF}" type="presOf" srcId="{AA6F771B-C861-4225-A183-B455576F49E4}" destId="{27B70FBA-1C18-4424-9963-9DE4A52BBC97}" srcOrd="1" destOrd="0" presId="urn:microsoft.com/office/officeart/2005/8/layout/hierarchy2"/>
    <dgm:cxn modelId="{7191FF92-3A68-437E-B9BD-6E9E280B5B4E}" srcId="{0F7CA6DA-949A-411B-8A33-A7F156BD2338}" destId="{4F16001F-8A9D-43D0-A195-2BF42C86C715}" srcOrd="1" destOrd="0" parTransId="{4A6A880A-FED0-4906-A3BE-8907240DAB36}" sibTransId="{92159ED9-EECB-4E9E-ADD9-C4F6F459D4EA}"/>
    <dgm:cxn modelId="{133E35B0-EB54-4009-B51E-DAF3F4170DBE}" type="presOf" srcId="{0F7CA6DA-949A-411B-8A33-A7F156BD2338}" destId="{8DBE11F6-A0A0-4738-97E1-3197612C7850}" srcOrd="0" destOrd="0" presId="urn:microsoft.com/office/officeart/2005/8/layout/hierarchy2"/>
    <dgm:cxn modelId="{30F05481-6E49-4C92-9EA5-61B2C0AD4A8F}" type="presOf" srcId="{6C06DE81-54B7-4C4C-B528-91644A3A1AEE}" destId="{B1838A2D-14F0-483D-B178-0EE63F41C6CA}" srcOrd="0" destOrd="0" presId="urn:microsoft.com/office/officeart/2005/8/layout/hierarchy2"/>
    <dgm:cxn modelId="{AD7F9D0E-C835-46DA-B023-D46E94990249}" type="presOf" srcId="{FFC5633C-78FF-4DBA-92D7-CFDC549B082B}" destId="{B6606A15-F243-4DD8-BE45-F8DB32D3865A}" srcOrd="0" destOrd="0" presId="urn:microsoft.com/office/officeart/2005/8/layout/hierarchy2"/>
    <dgm:cxn modelId="{02D5ECB7-7071-4D8B-92AA-642B072C11D5}" type="presOf" srcId="{4B6AC70D-6629-4269-B508-4EE019ED6FC9}" destId="{E55B3ACF-0B98-470B-AFF9-CE9B5EF5C864}" srcOrd="1" destOrd="0" presId="urn:microsoft.com/office/officeart/2005/8/layout/hierarchy2"/>
    <dgm:cxn modelId="{59FC2077-BECD-4606-956A-AA71BB232821}" type="presOf" srcId="{4F16001F-8A9D-43D0-A195-2BF42C86C715}" destId="{13058D1C-A6D5-42EE-947F-77DE2793E536}" srcOrd="0" destOrd="0" presId="urn:microsoft.com/office/officeart/2005/8/layout/hierarchy2"/>
    <dgm:cxn modelId="{DBE8D2A6-3731-424A-9A40-D00188FF437B}" type="presOf" srcId="{952DA6E3-C709-4B3C-9249-AE4450437940}" destId="{505C0510-F22C-4445-AD96-9ACF9CA31101}" srcOrd="0" destOrd="0" presId="urn:microsoft.com/office/officeart/2005/8/layout/hierarchy2"/>
    <dgm:cxn modelId="{715D4571-E595-4AA5-9967-01DAFEF34A26}" srcId="{0F7CA6DA-949A-411B-8A33-A7F156BD2338}" destId="{6C06DE81-54B7-4C4C-B528-91644A3A1AEE}" srcOrd="2" destOrd="0" parTransId="{4B6AC70D-6629-4269-B508-4EE019ED6FC9}" sibTransId="{36CA8933-4A52-409C-924B-2FB2316A7724}"/>
    <dgm:cxn modelId="{CBAA124B-83B8-4934-A497-E026ECD894FF}" srcId="{8AA78C14-5759-444D-9285-FADE3303643A}" destId="{0F7CA6DA-949A-411B-8A33-A7F156BD2338}" srcOrd="0" destOrd="0" parTransId="{AA6F771B-C861-4225-A183-B455576F49E4}" sibTransId="{4395DFDD-E5D3-40CA-8C98-A70358F5BF3B}"/>
    <dgm:cxn modelId="{E106C0DD-D224-495D-B22C-D5298E9D5739}" type="presOf" srcId="{5368320A-A9BF-46B6-B59C-3CB2CD3ED4DF}" destId="{02568B38-5AA5-46DD-80BA-99617ABD732B}" srcOrd="0" destOrd="0" presId="urn:microsoft.com/office/officeart/2005/8/layout/hierarchy2"/>
    <dgm:cxn modelId="{5D954650-20BF-40D9-836B-9E905CA6332C}" srcId="{5368320A-A9BF-46B6-B59C-3CB2CD3ED4DF}" destId="{8AA78C14-5759-444D-9285-FADE3303643A}" srcOrd="0" destOrd="0" parTransId="{3F24B0DE-E01F-47EB-B44C-2E8842E7CE66}" sibTransId="{85050CCB-9823-4CD3-9353-AC313D89CD2E}"/>
    <dgm:cxn modelId="{088C55EB-FE96-4882-BEE0-62D22A9D73FB}" type="presOf" srcId="{09D54C7A-F120-4FF0-944C-C7AA0F413A86}" destId="{4514151A-5A26-433B-B263-F0F38558BD39}" srcOrd="0" destOrd="0" presId="urn:microsoft.com/office/officeart/2005/8/layout/hierarchy2"/>
    <dgm:cxn modelId="{82151146-8063-448D-BF9B-3AA63CC33BBF}" srcId="{0F7CA6DA-949A-411B-8A33-A7F156BD2338}" destId="{952DA6E3-C709-4B3C-9249-AE4450437940}" srcOrd="0" destOrd="0" parTransId="{D896827B-F5AD-4CF1-B7B7-4F26A157EA81}" sibTransId="{F9595D5E-D4AF-44C3-8F84-F06818C1FA45}"/>
    <dgm:cxn modelId="{80D21FE4-A13B-4DF0-AE73-991C7129C26F}" type="presOf" srcId="{AA6F771B-C861-4225-A183-B455576F49E4}" destId="{50D60246-C71B-468E-B089-743FD5715E0C}" srcOrd="0" destOrd="0" presId="urn:microsoft.com/office/officeart/2005/8/layout/hierarchy2"/>
    <dgm:cxn modelId="{215333D6-6172-44F9-A93F-F94D2DE81671}" type="presParOf" srcId="{02568B38-5AA5-46DD-80BA-99617ABD732B}" destId="{4F392CFA-2E8D-4E86-AFB9-EE819FFF0B63}" srcOrd="0" destOrd="0" presId="urn:microsoft.com/office/officeart/2005/8/layout/hierarchy2"/>
    <dgm:cxn modelId="{ABA06A84-B4CD-4486-9291-E7E9E766232C}" type="presParOf" srcId="{4F392CFA-2E8D-4E86-AFB9-EE819FFF0B63}" destId="{25D3E713-846B-4384-87F1-0C85BC1639A8}" srcOrd="0" destOrd="0" presId="urn:microsoft.com/office/officeart/2005/8/layout/hierarchy2"/>
    <dgm:cxn modelId="{A7ACD361-CD7E-419D-AB18-54447D46A9E6}" type="presParOf" srcId="{4F392CFA-2E8D-4E86-AFB9-EE819FFF0B63}" destId="{8DBFD0BC-5A93-44C7-940D-20DFD5B5D7FB}" srcOrd="1" destOrd="0" presId="urn:microsoft.com/office/officeart/2005/8/layout/hierarchy2"/>
    <dgm:cxn modelId="{4B4ED89E-7A9B-4F91-963C-30088EF52FBF}" type="presParOf" srcId="{8DBFD0BC-5A93-44C7-940D-20DFD5B5D7FB}" destId="{50D60246-C71B-468E-B089-743FD5715E0C}" srcOrd="0" destOrd="0" presId="urn:microsoft.com/office/officeart/2005/8/layout/hierarchy2"/>
    <dgm:cxn modelId="{EEE903F3-CB53-4E47-ADED-685D7D1BAB7B}" type="presParOf" srcId="{50D60246-C71B-468E-B089-743FD5715E0C}" destId="{27B70FBA-1C18-4424-9963-9DE4A52BBC97}" srcOrd="0" destOrd="0" presId="urn:microsoft.com/office/officeart/2005/8/layout/hierarchy2"/>
    <dgm:cxn modelId="{0D345A65-556E-4CC3-A4BC-BC180171F53D}" type="presParOf" srcId="{8DBFD0BC-5A93-44C7-940D-20DFD5B5D7FB}" destId="{D56088E5-8BB1-442C-945A-53A8E6D608C7}" srcOrd="1" destOrd="0" presId="urn:microsoft.com/office/officeart/2005/8/layout/hierarchy2"/>
    <dgm:cxn modelId="{8110C69A-74AA-43A1-A301-3F3DD969F1A8}" type="presParOf" srcId="{D56088E5-8BB1-442C-945A-53A8E6D608C7}" destId="{8DBE11F6-A0A0-4738-97E1-3197612C7850}" srcOrd="0" destOrd="0" presId="urn:microsoft.com/office/officeart/2005/8/layout/hierarchy2"/>
    <dgm:cxn modelId="{71D434FF-4973-4914-B8F5-5787DD5C5584}" type="presParOf" srcId="{D56088E5-8BB1-442C-945A-53A8E6D608C7}" destId="{4325E219-DA55-4B68-BE99-A4B7D18C4AA6}" srcOrd="1" destOrd="0" presId="urn:microsoft.com/office/officeart/2005/8/layout/hierarchy2"/>
    <dgm:cxn modelId="{E292382C-8654-4964-B698-1F0C872377E8}" type="presParOf" srcId="{4325E219-DA55-4B68-BE99-A4B7D18C4AA6}" destId="{243AA3C5-9F44-4376-961F-068CC2B7B7E7}" srcOrd="0" destOrd="0" presId="urn:microsoft.com/office/officeart/2005/8/layout/hierarchy2"/>
    <dgm:cxn modelId="{9BC013D3-C443-4203-A787-206C5900E300}" type="presParOf" srcId="{243AA3C5-9F44-4376-961F-068CC2B7B7E7}" destId="{B84AB954-9418-4471-B3A8-BAB081BF7B3D}" srcOrd="0" destOrd="0" presId="urn:microsoft.com/office/officeart/2005/8/layout/hierarchy2"/>
    <dgm:cxn modelId="{BC368C3C-90CE-4B03-B478-6BC4BB7BF4BD}" type="presParOf" srcId="{4325E219-DA55-4B68-BE99-A4B7D18C4AA6}" destId="{FDE823A8-E3E3-42F1-BE55-A3FDC5BBCBB7}" srcOrd="1" destOrd="0" presId="urn:microsoft.com/office/officeart/2005/8/layout/hierarchy2"/>
    <dgm:cxn modelId="{FBECE5B0-067C-4685-9495-A5AB43ECE0CA}" type="presParOf" srcId="{FDE823A8-E3E3-42F1-BE55-A3FDC5BBCBB7}" destId="{505C0510-F22C-4445-AD96-9ACF9CA31101}" srcOrd="0" destOrd="0" presId="urn:microsoft.com/office/officeart/2005/8/layout/hierarchy2"/>
    <dgm:cxn modelId="{1444446E-69A4-404A-8A85-C67158D1CAB5}" type="presParOf" srcId="{FDE823A8-E3E3-42F1-BE55-A3FDC5BBCBB7}" destId="{6CDCCA67-B0B7-4D8B-9106-443082F9B908}" srcOrd="1" destOrd="0" presId="urn:microsoft.com/office/officeart/2005/8/layout/hierarchy2"/>
    <dgm:cxn modelId="{C60CA070-012A-41A3-AE67-47B2F1824DED}" type="presParOf" srcId="{4325E219-DA55-4B68-BE99-A4B7D18C4AA6}" destId="{A086B36C-9582-4472-B104-7D5FC645743F}" srcOrd="2" destOrd="0" presId="urn:microsoft.com/office/officeart/2005/8/layout/hierarchy2"/>
    <dgm:cxn modelId="{6CD5330F-D36E-47A4-A471-3DB9B3255FCA}" type="presParOf" srcId="{A086B36C-9582-4472-B104-7D5FC645743F}" destId="{73B1A795-D3F5-42D2-9F98-575319288595}" srcOrd="0" destOrd="0" presId="urn:microsoft.com/office/officeart/2005/8/layout/hierarchy2"/>
    <dgm:cxn modelId="{8D9EAAF7-E181-401F-B89A-EAAB31FB0795}" type="presParOf" srcId="{4325E219-DA55-4B68-BE99-A4B7D18C4AA6}" destId="{20A5A2BC-DCD3-4FFD-A901-54F9EEBC923E}" srcOrd="3" destOrd="0" presId="urn:microsoft.com/office/officeart/2005/8/layout/hierarchy2"/>
    <dgm:cxn modelId="{9E854CF2-9032-4DC2-BED3-C2D18F4EA254}" type="presParOf" srcId="{20A5A2BC-DCD3-4FFD-A901-54F9EEBC923E}" destId="{13058D1C-A6D5-42EE-947F-77DE2793E536}" srcOrd="0" destOrd="0" presId="urn:microsoft.com/office/officeart/2005/8/layout/hierarchy2"/>
    <dgm:cxn modelId="{770E07E2-4F51-44EA-B530-A26484DD992C}" type="presParOf" srcId="{20A5A2BC-DCD3-4FFD-A901-54F9EEBC923E}" destId="{0695FB4A-4AE6-44AD-9B39-5C1579CD8953}" srcOrd="1" destOrd="0" presId="urn:microsoft.com/office/officeart/2005/8/layout/hierarchy2"/>
    <dgm:cxn modelId="{CC4EE0B5-DA42-4B3D-B001-97BD24EF1052}" type="presParOf" srcId="{4325E219-DA55-4B68-BE99-A4B7D18C4AA6}" destId="{7064D2A3-837E-498C-8474-B22C4BF35AF7}" srcOrd="4" destOrd="0" presId="urn:microsoft.com/office/officeart/2005/8/layout/hierarchy2"/>
    <dgm:cxn modelId="{DBE40771-F09E-4E4B-8934-D2632A64F3FB}" type="presParOf" srcId="{7064D2A3-837E-498C-8474-B22C4BF35AF7}" destId="{E55B3ACF-0B98-470B-AFF9-CE9B5EF5C864}" srcOrd="0" destOrd="0" presId="urn:microsoft.com/office/officeart/2005/8/layout/hierarchy2"/>
    <dgm:cxn modelId="{42288170-A676-4AC0-94D2-1979B3AC5911}" type="presParOf" srcId="{4325E219-DA55-4B68-BE99-A4B7D18C4AA6}" destId="{4B40F46B-3BD9-4859-8D08-F0CC2DA3C93F}" srcOrd="5" destOrd="0" presId="urn:microsoft.com/office/officeart/2005/8/layout/hierarchy2"/>
    <dgm:cxn modelId="{4652FE77-4F8D-4EF5-B3EC-05766DD8A189}" type="presParOf" srcId="{4B40F46B-3BD9-4859-8D08-F0CC2DA3C93F}" destId="{B1838A2D-14F0-483D-B178-0EE63F41C6CA}" srcOrd="0" destOrd="0" presId="urn:microsoft.com/office/officeart/2005/8/layout/hierarchy2"/>
    <dgm:cxn modelId="{2F514E20-C79B-4865-9B87-AB5844476EC4}" type="presParOf" srcId="{4B40F46B-3BD9-4859-8D08-F0CC2DA3C93F}" destId="{406C8D19-993E-4BDA-A741-E8AC4FBBD2BC}" srcOrd="1" destOrd="0" presId="urn:microsoft.com/office/officeart/2005/8/layout/hierarchy2"/>
    <dgm:cxn modelId="{A1684D63-1B7F-46CB-A048-71AD944984B9}" type="presParOf" srcId="{8DBFD0BC-5A93-44C7-940D-20DFD5B5D7FB}" destId="{B6606A15-F243-4DD8-BE45-F8DB32D3865A}" srcOrd="2" destOrd="0" presId="urn:microsoft.com/office/officeart/2005/8/layout/hierarchy2"/>
    <dgm:cxn modelId="{9A51F21E-E9A5-4668-9F72-ACFB2D852A1B}" type="presParOf" srcId="{B6606A15-F243-4DD8-BE45-F8DB32D3865A}" destId="{3CC1EF55-C622-4252-9A02-4D39EE5A29D6}" srcOrd="0" destOrd="0" presId="urn:microsoft.com/office/officeart/2005/8/layout/hierarchy2"/>
    <dgm:cxn modelId="{F5872F3F-A64A-4784-952E-C945FD90E8EB}" type="presParOf" srcId="{8DBFD0BC-5A93-44C7-940D-20DFD5B5D7FB}" destId="{24D684C2-5DB5-43CB-8AE3-1993F45EA070}" srcOrd="3" destOrd="0" presId="urn:microsoft.com/office/officeart/2005/8/layout/hierarchy2"/>
    <dgm:cxn modelId="{8E93A6F0-AB99-4310-8EC9-CE40D13466D7}" type="presParOf" srcId="{24D684C2-5DB5-43CB-8AE3-1993F45EA070}" destId="{4514151A-5A26-433B-B263-F0F38558BD39}" srcOrd="0" destOrd="0" presId="urn:microsoft.com/office/officeart/2005/8/layout/hierarchy2"/>
    <dgm:cxn modelId="{7F63A0F5-B456-4053-9838-4DB8EB35CE9F}" type="presParOf" srcId="{24D684C2-5DB5-43CB-8AE3-1993F45EA070}" destId="{38C62AF1-6CC4-454A-ABB4-4B25357E5B0A}" srcOrd="1" destOrd="0" presId="urn:microsoft.com/office/officeart/2005/8/layout/hierarchy2"/>
    <dgm:cxn modelId="{A34495DD-861B-4F27-9117-7C84CA370A38}" type="presParOf" srcId="{38C62AF1-6CC4-454A-ABB4-4B25357E5B0A}" destId="{932A682C-B426-4BBF-A529-1FD3519F0B18}" srcOrd="0" destOrd="0" presId="urn:microsoft.com/office/officeart/2005/8/layout/hierarchy2"/>
    <dgm:cxn modelId="{94A58DD7-7A88-4C99-8414-57185E020B74}" type="presParOf" srcId="{932A682C-B426-4BBF-A529-1FD3519F0B18}" destId="{0728DEBA-0A70-4EE4-93B6-01AACD01735F}" srcOrd="0" destOrd="0" presId="urn:microsoft.com/office/officeart/2005/8/layout/hierarchy2"/>
    <dgm:cxn modelId="{200E4991-81C4-45FA-8260-06910FD3C548}" type="presParOf" srcId="{38C62AF1-6CC4-454A-ABB4-4B25357E5B0A}" destId="{38BFC894-0FA7-49A1-92EC-B2A163F03E29}" srcOrd="1" destOrd="0" presId="urn:microsoft.com/office/officeart/2005/8/layout/hierarchy2"/>
    <dgm:cxn modelId="{6D9798F5-019D-4F4E-B42D-63DE3B655919}" type="presParOf" srcId="{38BFC894-0FA7-49A1-92EC-B2A163F03E29}" destId="{0166AC04-7250-4824-9BA3-F520BE4E663E}" srcOrd="0" destOrd="0" presId="urn:microsoft.com/office/officeart/2005/8/layout/hierarchy2"/>
    <dgm:cxn modelId="{88E23411-C318-4040-B75B-6E5C8AA0DFD1}" type="presParOf" srcId="{38BFC894-0FA7-49A1-92EC-B2A163F03E29}" destId="{5BC33242-6C43-4F74-B3D6-EF12D047B4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F63B3-5F3C-42BA-84DC-18DF6E5931B9}">
      <dsp:nvSpPr>
        <dsp:cNvPr id="0" name=""/>
        <dsp:cNvSpPr/>
      </dsp:nvSpPr>
      <dsp:spPr>
        <a:xfrm>
          <a:off x="2850620" y="1268601"/>
          <a:ext cx="1689624" cy="1689624"/>
        </a:xfrm>
        <a:prstGeom prst="ellipse">
          <a:avLst/>
        </a:prstGeom>
        <a:solidFill>
          <a:srgbClr val="0070C0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/>
            <a:t>ЦЕЛЕВЫЕ ГРУППЫ </a:t>
          </a:r>
          <a:r>
            <a:rPr lang="ru-RU" sz="1800" b="0" kern="1200" spc="300" dirty="0"/>
            <a:t>ФГОС</a:t>
          </a:r>
        </a:p>
      </dsp:txBody>
      <dsp:txXfrm>
        <a:off x="3098060" y="1516041"/>
        <a:ext cx="1194744" cy="1194744"/>
      </dsp:txXfrm>
    </dsp:sp>
    <dsp:sp modelId="{AA60990A-CF66-44F1-9E8B-6D902F0FEF38}">
      <dsp:nvSpPr>
        <dsp:cNvPr id="0" name=""/>
        <dsp:cNvSpPr/>
      </dsp:nvSpPr>
      <dsp:spPr>
        <a:xfrm rot="16200000">
          <a:off x="3593151" y="115354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0318" y="1161206"/>
        <a:ext cx="10228" cy="10228"/>
      </dsp:txXfrm>
    </dsp:sp>
    <dsp:sp modelId="{3B7256D2-431B-40AD-B075-17858B6F021E}">
      <dsp:nvSpPr>
        <dsp:cNvPr id="0" name=""/>
        <dsp:cNvSpPr/>
      </dsp:nvSpPr>
      <dsp:spPr>
        <a:xfrm>
          <a:off x="3170870" y="14916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3324511" y="168557"/>
        <a:ext cx="741841" cy="741841"/>
      </dsp:txXfrm>
    </dsp:sp>
    <dsp:sp modelId="{64118E77-AAA1-490C-9C64-BC17D57D9D93}">
      <dsp:nvSpPr>
        <dsp:cNvPr id="0" name=""/>
        <dsp:cNvSpPr/>
      </dsp:nvSpPr>
      <dsp:spPr>
        <a:xfrm rot="19285714">
          <a:off x="4333618" y="151013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0785" y="1517797"/>
        <a:ext cx="10228" cy="10228"/>
      </dsp:txXfrm>
    </dsp:sp>
    <dsp:sp modelId="{FD217057-460A-4ABB-BE97-2C0CDFF6152A}">
      <dsp:nvSpPr>
        <dsp:cNvPr id="0" name=""/>
        <dsp:cNvSpPr/>
      </dsp:nvSpPr>
      <dsp:spPr>
        <a:xfrm>
          <a:off x="4401423" y="607519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4555064" y="761160"/>
        <a:ext cx="741841" cy="741841"/>
      </dsp:txXfrm>
    </dsp:sp>
    <dsp:sp modelId="{B3B88525-F024-4C7C-A075-D0C47D10D49E}">
      <dsp:nvSpPr>
        <dsp:cNvPr id="0" name=""/>
        <dsp:cNvSpPr/>
      </dsp:nvSpPr>
      <dsp:spPr>
        <a:xfrm rot="771429">
          <a:off x="4516498" y="2311386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3665" y="2319047"/>
        <a:ext cx="10228" cy="10228"/>
      </dsp:txXfrm>
    </dsp:sp>
    <dsp:sp modelId="{6523AF08-55DB-4CDA-9BFB-0FD0DBF03969}">
      <dsp:nvSpPr>
        <dsp:cNvPr id="0" name=""/>
        <dsp:cNvSpPr/>
      </dsp:nvSpPr>
      <dsp:spPr>
        <a:xfrm>
          <a:off x="4705344" y="1939085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4858985" y="2092726"/>
        <a:ext cx="741841" cy="741841"/>
      </dsp:txXfrm>
    </dsp:sp>
    <dsp:sp modelId="{2DA4B4F5-1BEE-4CE0-AA4F-F93A5C8B987F}">
      <dsp:nvSpPr>
        <dsp:cNvPr id="0" name=""/>
        <dsp:cNvSpPr/>
      </dsp:nvSpPr>
      <dsp:spPr>
        <a:xfrm rot="3857143">
          <a:off x="4004079" y="2953939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1246" y="2961600"/>
        <a:ext cx="10228" cy="10228"/>
      </dsp:txXfrm>
    </dsp:sp>
    <dsp:sp modelId="{3B96BEA0-BB11-45B4-9738-0C27312B75AD}">
      <dsp:nvSpPr>
        <dsp:cNvPr id="0" name=""/>
        <dsp:cNvSpPr/>
      </dsp:nvSpPr>
      <dsp:spPr>
        <a:xfrm>
          <a:off x="3853775" y="3006918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4007416" y="3160559"/>
        <a:ext cx="741841" cy="741841"/>
      </dsp:txXfrm>
    </dsp:sp>
    <dsp:sp modelId="{5E975B9E-463D-47BD-B958-52C0373FC87C}">
      <dsp:nvSpPr>
        <dsp:cNvPr id="0" name=""/>
        <dsp:cNvSpPr/>
      </dsp:nvSpPr>
      <dsp:spPr>
        <a:xfrm rot="6942857">
          <a:off x="3182223" y="2953939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79390" y="2961600"/>
        <a:ext cx="10228" cy="10228"/>
      </dsp:txXfrm>
    </dsp:sp>
    <dsp:sp modelId="{97E90C11-BF47-460C-8918-23F7A9109333}">
      <dsp:nvSpPr>
        <dsp:cNvPr id="0" name=""/>
        <dsp:cNvSpPr/>
      </dsp:nvSpPr>
      <dsp:spPr>
        <a:xfrm>
          <a:off x="2487965" y="3006918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2641606" y="3160559"/>
        <a:ext cx="741841" cy="741841"/>
      </dsp:txXfrm>
    </dsp:sp>
    <dsp:sp modelId="{4E4D5F54-FB84-402E-8A6A-537E43AB0009}">
      <dsp:nvSpPr>
        <dsp:cNvPr id="0" name=""/>
        <dsp:cNvSpPr/>
      </dsp:nvSpPr>
      <dsp:spPr>
        <a:xfrm rot="10028571">
          <a:off x="2669804" y="2311386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66971" y="2319047"/>
        <a:ext cx="10228" cy="10228"/>
      </dsp:txXfrm>
    </dsp:sp>
    <dsp:sp modelId="{F44B4CBC-A46B-4FEC-AD9F-56839BA83F46}">
      <dsp:nvSpPr>
        <dsp:cNvPr id="0" name=""/>
        <dsp:cNvSpPr/>
      </dsp:nvSpPr>
      <dsp:spPr>
        <a:xfrm>
          <a:off x="1636396" y="1939085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1790037" y="2092726"/>
        <a:ext cx="741841" cy="741841"/>
      </dsp:txXfrm>
    </dsp:sp>
    <dsp:sp modelId="{8DED624B-D090-40DA-B268-766CA5835E15}">
      <dsp:nvSpPr>
        <dsp:cNvPr id="0" name=""/>
        <dsp:cNvSpPr/>
      </dsp:nvSpPr>
      <dsp:spPr>
        <a:xfrm rot="13114286">
          <a:off x="2852684" y="1510135"/>
          <a:ext cx="204561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04561" y="12775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9851" y="1517797"/>
        <a:ext cx="10228" cy="10228"/>
      </dsp:txXfrm>
    </dsp:sp>
    <dsp:sp modelId="{DF44C19A-9A43-4144-8B66-596DF5AFD6C8}">
      <dsp:nvSpPr>
        <dsp:cNvPr id="0" name=""/>
        <dsp:cNvSpPr/>
      </dsp:nvSpPr>
      <dsp:spPr>
        <a:xfrm>
          <a:off x="1940318" y="607519"/>
          <a:ext cx="1049123" cy="10491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215900" dist="114300" dir="5400000" algn="ctr" rotWithShape="0">
            <a:srgbClr val="000000">
              <a:alpha val="29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2093959" y="761160"/>
        <a:ext cx="741841" cy="74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E713-846B-4384-87F1-0C85BC1639A8}">
      <dsp:nvSpPr>
        <dsp:cNvPr id="0" name=""/>
        <dsp:cNvSpPr/>
      </dsp:nvSpPr>
      <dsp:spPr>
        <a:xfrm>
          <a:off x="3061" y="2354270"/>
          <a:ext cx="1048444" cy="1047177"/>
        </a:xfrm>
        <a:prstGeom prst="ellipse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266700" dist="190500" dir="8100000" algn="ctr" rotWithShape="0">
            <a:srgbClr val="000000">
              <a:alpha val="1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300" dirty="0"/>
            <a:t>ФГОС</a:t>
          </a:r>
        </a:p>
      </dsp:txBody>
      <dsp:txXfrm>
        <a:off x="156602" y="2507626"/>
        <a:ext cx="741362" cy="740465"/>
      </dsp:txXfrm>
    </dsp:sp>
    <dsp:sp modelId="{50D60246-C71B-468E-B089-743FD5715E0C}">
      <dsp:nvSpPr>
        <dsp:cNvPr id="0" name=""/>
        <dsp:cNvSpPr/>
      </dsp:nvSpPr>
      <dsp:spPr>
        <a:xfrm rot="18289469">
          <a:off x="808954" y="2398608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6153" y="2385386"/>
        <a:ext cx="56547" cy="56547"/>
      </dsp:txXfrm>
    </dsp:sp>
    <dsp:sp modelId="{8DBE11F6-A0A0-4738-97E1-3197612C7850}">
      <dsp:nvSpPr>
        <dsp:cNvPr id="0" name=""/>
        <dsp:cNvSpPr/>
      </dsp:nvSpPr>
      <dsp:spPr>
        <a:xfrm>
          <a:off x="1697348" y="1545808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pc="300" dirty="0"/>
            <a:t>НАЧАЛЬНОГО</a:t>
          </a:r>
          <a:endParaRPr lang="en-US" sz="1300" b="1" kern="1200" spc="3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spc="300" dirty="0"/>
            <a:t>ОБЩЕГО</a:t>
          </a:r>
        </a:p>
      </dsp:txBody>
      <dsp:txXfrm>
        <a:off x="1720993" y="1569453"/>
        <a:ext cx="1567316" cy="760013"/>
      </dsp:txXfrm>
    </dsp:sp>
    <dsp:sp modelId="{243AA3C5-9F44-4376-961F-068CC2B7B7E7}">
      <dsp:nvSpPr>
        <dsp:cNvPr id="0" name=""/>
        <dsp:cNvSpPr/>
      </dsp:nvSpPr>
      <dsp:spPr>
        <a:xfrm rot="18289469">
          <a:off x="3069404" y="1470209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6603" y="1456987"/>
        <a:ext cx="56547" cy="56547"/>
      </dsp:txXfrm>
    </dsp:sp>
    <dsp:sp modelId="{505C0510-F22C-4445-AD96-9ACF9CA31101}">
      <dsp:nvSpPr>
        <dsp:cNvPr id="0" name=""/>
        <dsp:cNvSpPr/>
      </dsp:nvSpPr>
      <dsp:spPr>
        <a:xfrm>
          <a:off x="3957797" y="617410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ФГОС</a:t>
          </a:r>
        </a:p>
      </dsp:txBody>
      <dsp:txXfrm>
        <a:off x="3981442" y="641055"/>
        <a:ext cx="1567316" cy="760013"/>
      </dsp:txXfrm>
    </dsp:sp>
    <dsp:sp modelId="{A086B36C-9582-4472-B104-7D5FC645743F}">
      <dsp:nvSpPr>
        <dsp:cNvPr id="0" name=""/>
        <dsp:cNvSpPr/>
      </dsp:nvSpPr>
      <dsp:spPr>
        <a:xfrm>
          <a:off x="3311955" y="1934409"/>
          <a:ext cx="645842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645842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8730" y="1933314"/>
        <a:ext cx="32292" cy="32292"/>
      </dsp:txXfrm>
    </dsp:sp>
    <dsp:sp modelId="{13058D1C-A6D5-42EE-947F-77DE2793E536}">
      <dsp:nvSpPr>
        <dsp:cNvPr id="0" name=""/>
        <dsp:cNvSpPr/>
      </dsp:nvSpPr>
      <dsp:spPr>
        <a:xfrm>
          <a:off x="3957797" y="1545808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Стандарт для обучающихся с интеллектуальными </a:t>
          </a:r>
          <a:r>
            <a:rPr lang="ru-RU" sz="1300" kern="1200" dirty="0" smtClean="0"/>
            <a:t>нарушениями </a:t>
          </a:r>
          <a:endParaRPr lang="ru-RU" sz="1300" kern="1200" dirty="0"/>
        </a:p>
      </dsp:txBody>
      <dsp:txXfrm>
        <a:off x="3981442" y="1569453"/>
        <a:ext cx="1567316" cy="760013"/>
      </dsp:txXfrm>
    </dsp:sp>
    <dsp:sp modelId="{7064D2A3-837E-498C-8474-B22C4BF35AF7}">
      <dsp:nvSpPr>
        <dsp:cNvPr id="0" name=""/>
        <dsp:cNvSpPr/>
      </dsp:nvSpPr>
      <dsp:spPr>
        <a:xfrm rot="3310531">
          <a:off x="3069404" y="2398608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6603" y="2385386"/>
        <a:ext cx="56547" cy="56547"/>
      </dsp:txXfrm>
    </dsp:sp>
    <dsp:sp modelId="{B1838A2D-14F0-483D-B178-0EE63F41C6CA}">
      <dsp:nvSpPr>
        <dsp:cNvPr id="0" name=""/>
        <dsp:cNvSpPr/>
      </dsp:nvSpPr>
      <dsp:spPr>
        <a:xfrm>
          <a:off x="3957797" y="2474207"/>
          <a:ext cx="1614606" cy="80730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Стандарт для обучающихся с </a:t>
          </a:r>
          <a:r>
            <a:rPr lang="ru-RU" sz="1300" kern="1200" dirty="0" smtClean="0"/>
            <a:t>ОВЗ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7/3</a:t>
          </a:r>
          <a:endParaRPr lang="ru-RU" sz="1300" kern="1200" dirty="0"/>
        </a:p>
      </dsp:txBody>
      <dsp:txXfrm>
        <a:off x="3981442" y="2497852"/>
        <a:ext cx="1567316" cy="760013"/>
      </dsp:txXfrm>
    </dsp:sp>
    <dsp:sp modelId="{B6606A15-F243-4DD8-BE45-F8DB32D3865A}">
      <dsp:nvSpPr>
        <dsp:cNvPr id="0" name=""/>
        <dsp:cNvSpPr/>
      </dsp:nvSpPr>
      <dsp:spPr>
        <a:xfrm rot="3310531">
          <a:off x="808954" y="3327007"/>
          <a:ext cx="1130945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1130945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6153" y="3313785"/>
        <a:ext cx="56547" cy="56547"/>
      </dsp:txXfrm>
    </dsp:sp>
    <dsp:sp modelId="{4514151A-5A26-433B-B263-F0F38558BD39}">
      <dsp:nvSpPr>
        <dsp:cNvPr id="0" name=""/>
        <dsp:cNvSpPr/>
      </dsp:nvSpPr>
      <dsp:spPr>
        <a:xfrm>
          <a:off x="1697348" y="3402606"/>
          <a:ext cx="1614606" cy="8073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pc="300" dirty="0"/>
            <a:t>ОСНОВНОГО</a:t>
          </a:r>
          <a:endParaRPr lang="en-US" sz="1300" b="1" kern="1200" spc="3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spc="300" dirty="0"/>
            <a:t>ОБЩЕГО</a:t>
          </a:r>
        </a:p>
      </dsp:txBody>
      <dsp:txXfrm>
        <a:off x="1720993" y="3426251"/>
        <a:ext cx="1567316" cy="760013"/>
      </dsp:txXfrm>
    </dsp:sp>
    <dsp:sp modelId="{932A682C-B426-4BBF-A529-1FD3519F0B18}">
      <dsp:nvSpPr>
        <dsp:cNvPr id="0" name=""/>
        <dsp:cNvSpPr/>
      </dsp:nvSpPr>
      <dsp:spPr>
        <a:xfrm>
          <a:off x="3311955" y="3791206"/>
          <a:ext cx="645842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645842" y="1505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8730" y="3790112"/>
        <a:ext cx="32292" cy="32292"/>
      </dsp:txXfrm>
    </dsp:sp>
    <dsp:sp modelId="{0166AC04-7250-4824-9BA3-F520BE4E663E}">
      <dsp:nvSpPr>
        <dsp:cNvPr id="0" name=""/>
        <dsp:cNvSpPr/>
      </dsp:nvSpPr>
      <dsp:spPr>
        <a:xfrm>
          <a:off x="3957797" y="3402606"/>
          <a:ext cx="1614606" cy="80730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Требования содержащиеся в адаптированных ПООП</a:t>
          </a:r>
        </a:p>
      </dsp:txBody>
      <dsp:txXfrm>
        <a:off x="3981442" y="3426251"/>
        <a:ext cx="1567316" cy="760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616249F-24AE-46F9-9014-C73B0EC8C88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0F73FD5-35F0-463A-A3F9-13D52C91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0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B335A13-9FF7-4773-AFDE-C41B3EA4C5B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5F0E7BB-622B-4FEC-AC0D-2CE9B2949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A7CF6-E32D-4198-969D-AD29B38E5FA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3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AA021-C1A6-4C48-9EE0-3196CAA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C36E3B-066F-445D-B5AD-0F58CD50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663749-69D2-4E40-AD6F-9D7A5252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877AC-4D16-46F9-A518-7A4E8D12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43524-07F9-46AB-B64B-3739E091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8FD25-3488-401F-8F27-36F16334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A2C46C-46D3-4E5F-AFC3-62F29C7C3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7D1B0-C20D-4013-AF1E-2377EB3E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71018B-D42D-4D1D-95E5-B5D5CEC7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29E5F7-D203-4D6B-9510-FAB8A1C2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5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7470F5-48EC-44DB-9E41-8DF06B98D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932D30-3117-4C36-AA1F-4B790720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9DE18-5BB8-4586-8DD0-9B0EED8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E73E90-E4E3-4944-88A7-084EFF70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1728A-CE27-42C3-BC10-6FAA44FD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AA021-C1A6-4C48-9EE0-3196CAA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C36E3B-066F-445D-B5AD-0F58CD50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663749-69D2-4E40-AD6F-9D7A5252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877AC-4D16-46F9-A518-7A4E8D12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43524-07F9-46AB-B64B-3739E091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73522-5FC3-40DB-8A76-D77846B4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33A91E-ED97-4D88-918B-EDD1D832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F2ECB5-3B1C-477A-BF91-2267A5FC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977665-2EEB-41F0-A521-E541FAA4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755051-EFC5-4666-ADFF-E5866D6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5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26ED1-A645-4AED-A3A3-94C728FB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325239-FEBD-4567-8254-0B0F463B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283FF3-91E3-419C-9144-72BB858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85B2D-4762-4F82-A52B-71B213BE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872A6-29E3-4E3E-B7B0-A8249D2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445CC-821E-4C27-9E65-B0CA729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3A6DDA-B9D1-4DEE-90EE-80F9C221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07861-6704-4CF5-9D1E-57227127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8011BE-A202-47EC-B4C9-1885A9E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BF2C4D-8CDD-4EB7-82B3-C483C5C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056832-CD17-4D11-935A-CBFACCBD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4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2F4AB-4440-4226-98FD-73B4BE09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AC41A6-63E6-4B1F-AC50-4D8D2893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BD5BEE-EE63-4E66-B71A-EE032A79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C4D347-EED2-4604-B05B-81F7DACEE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509CF7-068E-48A2-AB8C-19146302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1F932-D247-4211-A0A2-71F62D94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B78DEE-3374-4570-BED9-B83AD63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C37E28-11CE-40FF-BD1D-BE7F7F4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0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0B96F-C333-4B52-9016-EC26BDB9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6B9061-5154-4977-ACD4-3A6A1535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D2ED6E-B5EB-4FFB-B46D-1450C92C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3A4238-1CB0-4B24-B21D-706BC29A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6240DA-C62E-4A3A-B5CB-A689A3F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B80548-69D3-4427-BCC7-6BA19E4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30C53E-9CD7-4993-86E1-4C9CA41E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5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3D311-8506-4AC3-B246-3C953AEA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982199-6000-4394-ADEF-3CAE68D3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58210C-BA47-480C-AAE4-A4341C48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DBDFC5-D89A-4556-ACAA-5E97F4E8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25CFF-BBC2-4006-9BEC-820BCC08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B2AB3-3703-4F85-8D4A-FC80A4D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73522-5FC3-40DB-8A76-D77846B4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33A91E-ED97-4D88-918B-EDD1D832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F2ECB5-3B1C-477A-BF91-2267A5FC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977665-2EEB-41F0-A521-E541FAA4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755051-EFC5-4666-ADFF-E5866D6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8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0A84F-A1FC-419E-8EEF-BBCFE607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5F998C-18FB-49A1-BF0A-48E51ED3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D53BF-EAAC-474A-9674-B537A63D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D648E-0967-46BC-AD0A-433839E2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39BE98-72E7-49D4-BC67-B377394C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2D5AD-BE1D-4977-AE47-C6F09416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9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8FD25-3488-401F-8F27-36F16334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A2C46C-46D3-4E5F-AFC3-62F29C7C3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7D1B0-C20D-4013-AF1E-2377EB3E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71018B-D42D-4D1D-95E5-B5D5CEC7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29E5F7-D203-4D6B-9510-FAB8A1C2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5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7470F5-48EC-44DB-9E41-8DF06B98D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932D30-3117-4C36-AA1F-4B790720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9DE18-5BB8-4586-8DD0-9B0EED87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E73E90-E4E3-4944-88A7-084EFF70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1728A-CE27-42C3-BC10-6FAA44FD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4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26ED1-A645-4AED-A3A3-94C728FB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325239-FEBD-4567-8254-0B0F463B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283FF3-91E3-419C-9144-72BB858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85B2D-4762-4F82-A52B-71B213BE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872A6-29E3-4E3E-B7B0-A8249D28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445CC-821E-4C27-9E65-B0CA729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3A6DDA-B9D1-4DEE-90EE-80F9C221F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07861-6704-4CF5-9D1E-57227127B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8011BE-A202-47EC-B4C9-1885A9E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BF2C4D-8CDD-4EB7-82B3-C483C5C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056832-CD17-4D11-935A-CBFACCBD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2F4AB-4440-4226-98FD-73B4BE09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AC41A6-63E6-4B1F-AC50-4D8D2893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BD5BEE-EE63-4E66-B71A-EE032A79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C4D347-EED2-4604-B05B-81F7DACEE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509CF7-068E-48A2-AB8C-19146302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1F932-D247-4211-A0A2-71F62D94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B78DEE-3374-4570-BED9-B83AD63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C37E28-11CE-40FF-BD1D-BE7F7F4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0B96F-C333-4B52-9016-EC26BDB9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6B9061-5154-4977-ACD4-3A6A1535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D2ED6E-B5EB-4FFB-B46D-1450C92C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3A4238-1CB0-4B24-B21D-706BC29A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56240DA-C62E-4A3A-B5CB-A689A3F3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DB80548-69D3-4427-BCC7-6BA19E4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30C53E-9CD7-4993-86E1-4C9CA41E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3D311-8506-4AC3-B246-3C953AEA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982199-6000-4394-ADEF-3CAE68D3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58210C-BA47-480C-AAE4-A4341C48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DBDFC5-D89A-4556-ACAA-5E97F4E8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25CFF-BBC2-4006-9BEC-820BCC08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B2AB3-3703-4F85-8D4A-FC80A4D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0A84F-A1FC-419E-8EEF-BBCFE607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5F998C-18FB-49A1-BF0A-48E51ED3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D53BF-EAAC-474A-9674-B537A63D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D648E-0967-46BC-AD0A-433839E2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39BE98-72E7-49D4-BC67-B377394C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2D5AD-BE1D-4977-AE47-C6F09416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C6D388-D1DE-4991-A77C-8374666F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5AA7C6-8517-48FF-AB02-2400B4A4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0E80CF-B332-495C-B9CD-E9E46B8D5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55EA-0DDC-488B-99CA-98C0FC89D37A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0A2BC2-FBAA-4506-A9C0-7E6AE590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E23F36-37E0-4898-9A93-671C2B5EB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73E-F99F-4FCD-8232-A1B8F5FE2262}" type="slidenum">
              <a:rPr lang="ru-RU" smtClean="0"/>
              <a:t>‹#›</a:t>
            </a:fld>
            <a:endParaRPr lang="ru-RU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32" name="Группа 31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3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Группа 47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9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0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C6D388-D1DE-4991-A77C-8374666F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5AA7C6-8517-48FF-AB02-2400B4A4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0E80CF-B332-495C-B9CD-E9E46B8D5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55EA-0DDC-488B-99CA-98C0FC89D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0A2BC2-FBAA-4506-A9C0-7E6AE590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E23F36-37E0-4898-9A93-671C2B5EB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73E-F99F-4FCD-8232-A1B8F5FE2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32" name="Группа 31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3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Группа 47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9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8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" TargetMode="Externa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6680408" y="3400895"/>
            <a:ext cx="985567" cy="414045"/>
            <a:chOff x="-2113810" y="332656"/>
            <a:chExt cx="1442969" cy="666823"/>
          </a:xfrm>
        </p:grpSpPr>
        <p:sp>
          <p:nvSpPr>
            <p:cNvPr id="65" name="Овал 64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Овал 62"/>
          <p:cNvSpPr/>
          <p:nvPr/>
        </p:nvSpPr>
        <p:spPr>
          <a:xfrm rot="7953865">
            <a:off x="8047068" y="2935519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FEF1B-0B8B-4644-AC79-846E9DB0E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81" y="3403998"/>
            <a:ext cx="7381875" cy="1072753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latin typeface="Trebuchet MS" pitchFamily="34" charset="0"/>
                <a:cs typeface="Courier New" pitchFamily="49" charset="0"/>
              </a:rPr>
              <a:t>Обновленные ФГОС </a:t>
            </a:r>
            <a:r>
              <a:rPr lang="en-US" sz="2400" b="1" dirty="0">
                <a:latin typeface="Trebuchet MS" pitchFamily="34" charset="0"/>
                <a:cs typeface="Courier New" pitchFamily="49" charset="0"/>
              </a:rPr>
              <a:t/>
            </a:r>
            <a:br>
              <a:rPr lang="en-US" sz="2400" b="1" dirty="0">
                <a:latin typeface="Trebuchet MS" pitchFamily="34" charset="0"/>
                <a:cs typeface="Courier New" pitchFamily="49" charset="0"/>
              </a:rPr>
            </a:br>
            <a:r>
              <a:rPr lang="ru-RU" sz="2400" b="1" dirty="0">
                <a:latin typeface="Trebuchet MS" pitchFamily="34" charset="0"/>
                <a:cs typeface="Courier New" pitchFamily="49" charset="0"/>
              </a:rPr>
              <a:t>начального общего образования и основного общего образования</a:t>
            </a:r>
            <a:endParaRPr lang="ru-RU" sz="2400" dirty="0">
              <a:latin typeface="Trebuchet MS" pitchFamily="34" charset="0"/>
              <a:cs typeface="Courier New" pitchFamily="49" charset="0"/>
            </a:endParaRPr>
          </a:p>
        </p:txBody>
      </p:sp>
      <p:pic>
        <p:nvPicPr>
          <p:cNvPr id="1026" name="Picture 2" descr="E:\РАБОТА\Работа_ИТ2.0\Изображения\1shutterstock\shutterstock_10363998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9" b="858"/>
          <a:stretch/>
        </p:blipFill>
        <p:spPr bwMode="auto">
          <a:xfrm>
            <a:off x="549081" y="422788"/>
            <a:ext cx="5106926" cy="26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\Работа_ИТ2.0\Изображения\1shutterstock\shutterstock_6353512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4" r="7533"/>
          <a:stretch/>
        </p:blipFill>
        <p:spPr bwMode="auto">
          <a:xfrm>
            <a:off x="5800725" y="422788"/>
            <a:ext cx="3038475" cy="2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-969527" y="330986"/>
            <a:ext cx="2239528" cy="4320712"/>
            <a:chOff x="-982228" y="292885"/>
            <a:chExt cx="2298883" cy="4435225"/>
          </a:xfr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</p:grpSpPr>
        <p:grpSp>
          <p:nvGrpSpPr>
            <p:cNvPr id="43" name="Группа 42"/>
            <p:cNvGrpSpPr/>
            <p:nvPr userDrawn="1"/>
          </p:nvGrpSpPr>
          <p:grpSpPr>
            <a:xfrm rot="2738062" flipH="1">
              <a:off x="-946846" y="334744"/>
              <a:ext cx="1893692" cy="1809973"/>
              <a:chOff x="2893202" y="692696"/>
              <a:chExt cx="4063555" cy="4052429"/>
            </a:xfrm>
            <a:grpFill/>
          </p:grpSpPr>
          <p:sp>
            <p:nvSpPr>
              <p:cNvPr id="53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7"/>
              <p:cNvSpPr>
                <a:spLocks/>
              </p:cNvSpPr>
              <p:nvPr userDrawn="1"/>
            </p:nvSpPr>
            <p:spPr bwMode="auto">
              <a:xfrm>
                <a:off x="5983284" y="692696"/>
                <a:ext cx="973473" cy="970692"/>
              </a:xfrm>
              <a:custGeom>
                <a:avLst/>
                <a:gdLst>
                  <a:gd name="T0" fmla="*/ 0 w 700"/>
                  <a:gd name="T1" fmla="*/ 0 h 698"/>
                  <a:gd name="T2" fmla="*/ 700 w 700"/>
                  <a:gd name="T3" fmla="*/ 0 h 698"/>
                  <a:gd name="T4" fmla="*/ 0 w 700"/>
                  <a:gd name="T5" fmla="*/ 698 h 698"/>
                  <a:gd name="T6" fmla="*/ 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0" y="0"/>
                    </a:moveTo>
                    <a:lnTo>
                      <a:pt x="700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Группа 43"/>
            <p:cNvGrpSpPr/>
            <p:nvPr userDrawn="1"/>
          </p:nvGrpSpPr>
          <p:grpSpPr>
            <a:xfrm rot="2738062" flipH="1">
              <a:off x="-790417" y="2621037"/>
              <a:ext cx="1915262" cy="2298883"/>
              <a:chOff x="1820595" y="692696"/>
              <a:chExt cx="4109843" cy="5147070"/>
            </a:xfrm>
            <a:grpFill/>
          </p:grpSpPr>
          <p:sp>
            <p:nvSpPr>
              <p:cNvPr id="45" name="Freeform 10"/>
              <p:cNvSpPr>
                <a:spLocks/>
              </p:cNvSpPr>
              <p:nvPr userDrawn="1"/>
            </p:nvSpPr>
            <p:spPr bwMode="auto">
              <a:xfrm>
                <a:off x="4959746" y="1713453"/>
                <a:ext cx="970692" cy="973473"/>
              </a:xfrm>
              <a:custGeom>
                <a:avLst/>
                <a:gdLst>
                  <a:gd name="T0" fmla="*/ 0 w 698"/>
                  <a:gd name="T1" fmla="*/ 0 h 699"/>
                  <a:gd name="T2" fmla="*/ 698 w 698"/>
                  <a:gd name="T3" fmla="*/ 0 h 699"/>
                  <a:gd name="T4" fmla="*/ 0 w 698"/>
                  <a:gd name="T5" fmla="*/ 699 h 699"/>
                  <a:gd name="T6" fmla="*/ 0 w 698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699">
                    <a:moveTo>
                      <a:pt x="0" y="0"/>
                    </a:moveTo>
                    <a:lnTo>
                      <a:pt x="698" y="0"/>
                    </a:lnTo>
                    <a:lnTo>
                      <a:pt x="0" y="6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1"/>
              <p:cNvSpPr>
                <a:spLocks/>
              </p:cNvSpPr>
              <p:nvPr userDrawn="1"/>
            </p:nvSpPr>
            <p:spPr bwMode="auto">
              <a:xfrm>
                <a:off x="3933427" y="1713453"/>
                <a:ext cx="970692" cy="973473"/>
              </a:xfrm>
              <a:custGeom>
                <a:avLst/>
                <a:gdLst>
                  <a:gd name="T0" fmla="*/ 700 w 700"/>
                  <a:gd name="T1" fmla="*/ 0 h 699"/>
                  <a:gd name="T2" fmla="*/ 700 w 700"/>
                  <a:gd name="T3" fmla="*/ 699 h 699"/>
                  <a:gd name="T4" fmla="*/ 0 w 700"/>
                  <a:gd name="T5" fmla="*/ 699 h 699"/>
                  <a:gd name="T6" fmla="*/ 700 w 700"/>
                  <a:gd name="T7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9">
                    <a:moveTo>
                      <a:pt x="700" y="0"/>
                    </a:moveTo>
                    <a:lnTo>
                      <a:pt x="700" y="699"/>
                    </a:lnTo>
                    <a:lnTo>
                      <a:pt x="0" y="699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 userDrawn="1"/>
            </p:nvSpPr>
            <p:spPr bwMode="auto">
              <a:xfrm>
                <a:off x="4956964" y="692696"/>
                <a:ext cx="973473" cy="970692"/>
              </a:xfrm>
              <a:custGeom>
                <a:avLst/>
                <a:gdLst>
                  <a:gd name="T0" fmla="*/ 700 w 700"/>
                  <a:gd name="T1" fmla="*/ 0 h 698"/>
                  <a:gd name="T2" fmla="*/ 700 w 700"/>
                  <a:gd name="T3" fmla="*/ 698 h 698"/>
                  <a:gd name="T4" fmla="*/ 0 w 700"/>
                  <a:gd name="T5" fmla="*/ 698 h 698"/>
                  <a:gd name="T6" fmla="*/ 700 w 700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0" h="698">
                    <a:moveTo>
                      <a:pt x="700" y="0"/>
                    </a:moveTo>
                    <a:lnTo>
                      <a:pt x="700" y="698"/>
                    </a:lnTo>
                    <a:lnTo>
                      <a:pt x="0" y="698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05"/>
              <p:cNvSpPr>
                <a:spLocks/>
              </p:cNvSpPr>
              <p:nvPr userDrawn="1"/>
            </p:nvSpPr>
            <p:spPr bwMode="auto">
              <a:xfrm>
                <a:off x="2893202" y="37744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8"/>
              <p:cNvSpPr>
                <a:spLocks/>
              </p:cNvSpPr>
              <p:nvPr userDrawn="1"/>
            </p:nvSpPr>
            <p:spPr bwMode="auto">
              <a:xfrm>
                <a:off x="3925084" y="2745333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29"/>
              <p:cNvSpPr>
                <a:spLocks/>
              </p:cNvSpPr>
              <p:nvPr userDrawn="1"/>
            </p:nvSpPr>
            <p:spPr bwMode="auto">
              <a:xfrm>
                <a:off x="2898765" y="2745333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29"/>
              <p:cNvSpPr>
                <a:spLocks/>
              </p:cNvSpPr>
              <p:nvPr userDrawn="1"/>
            </p:nvSpPr>
            <p:spPr bwMode="auto">
              <a:xfrm>
                <a:off x="1850528" y="3815099"/>
                <a:ext cx="973473" cy="970692"/>
              </a:xfrm>
              <a:custGeom>
                <a:avLst/>
                <a:gdLst>
                  <a:gd name="T0" fmla="*/ 699 w 699"/>
                  <a:gd name="T1" fmla="*/ 0 h 698"/>
                  <a:gd name="T2" fmla="*/ 699 w 699"/>
                  <a:gd name="T3" fmla="*/ 698 h 698"/>
                  <a:gd name="T4" fmla="*/ 0 w 699"/>
                  <a:gd name="T5" fmla="*/ 698 h 698"/>
                  <a:gd name="T6" fmla="*/ 699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699" y="0"/>
                    </a:moveTo>
                    <a:lnTo>
                      <a:pt x="699" y="698"/>
                    </a:lnTo>
                    <a:lnTo>
                      <a:pt x="0" y="698"/>
                    </a:lnTo>
                    <a:lnTo>
                      <a:pt x="6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05"/>
              <p:cNvSpPr>
                <a:spLocks/>
              </p:cNvSpPr>
              <p:nvPr userDrawn="1"/>
            </p:nvSpPr>
            <p:spPr bwMode="auto">
              <a:xfrm>
                <a:off x="1820595" y="4869074"/>
                <a:ext cx="973473" cy="970692"/>
              </a:xfrm>
              <a:custGeom>
                <a:avLst/>
                <a:gdLst>
                  <a:gd name="T0" fmla="*/ 0 w 699"/>
                  <a:gd name="T1" fmla="*/ 0 h 698"/>
                  <a:gd name="T2" fmla="*/ 699 w 699"/>
                  <a:gd name="T3" fmla="*/ 0 h 698"/>
                  <a:gd name="T4" fmla="*/ 0 w 699"/>
                  <a:gd name="T5" fmla="*/ 698 h 698"/>
                  <a:gd name="T6" fmla="*/ 0 w 699"/>
                  <a:gd name="T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698">
                    <a:moveTo>
                      <a:pt x="0" y="0"/>
                    </a:moveTo>
                    <a:lnTo>
                      <a:pt x="699" y="0"/>
                    </a:lnTo>
                    <a:lnTo>
                      <a:pt x="0" y="6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4" name="Овал 23"/>
          <p:cNvSpPr/>
          <p:nvPr/>
        </p:nvSpPr>
        <p:spPr>
          <a:xfrm rot="2685738">
            <a:off x="8159978" y="1090631"/>
            <a:ext cx="403266" cy="305485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Freeform 129"/>
          <p:cNvSpPr>
            <a:spLocks/>
          </p:cNvSpPr>
          <p:nvPr/>
        </p:nvSpPr>
        <p:spPr bwMode="auto">
          <a:xfrm rot="2770020" flipH="1">
            <a:off x="7828233" y="2406943"/>
            <a:ext cx="2661476" cy="2543514"/>
          </a:xfrm>
          <a:custGeom>
            <a:avLst/>
            <a:gdLst>
              <a:gd name="T0" fmla="*/ 699 w 699"/>
              <a:gd name="T1" fmla="*/ 0 h 698"/>
              <a:gd name="T2" fmla="*/ 699 w 699"/>
              <a:gd name="T3" fmla="*/ 698 h 698"/>
              <a:gd name="T4" fmla="*/ 0 w 699"/>
              <a:gd name="T5" fmla="*/ 698 h 698"/>
              <a:gd name="T6" fmla="*/ 699 w 699"/>
              <a:gd name="T7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9" h="698">
                <a:moveTo>
                  <a:pt x="699" y="0"/>
                </a:moveTo>
                <a:lnTo>
                  <a:pt x="699" y="698"/>
                </a:lnTo>
                <a:lnTo>
                  <a:pt x="0" y="698"/>
                </a:lnTo>
                <a:lnTo>
                  <a:pt x="6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070C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E:\РАБОТА\Работа_ИТ2.0\Логотипы\Лого компаний\МОН\МИНОБР_COLO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05" y="2993056"/>
            <a:ext cx="977795" cy="11312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4C61A-6290-40FB-B0E2-410D2591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13" y="-34933"/>
            <a:ext cx="8275620" cy="7294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Структура основной образовательной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DD48DA-0777-46CE-9380-2D7A542B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694343"/>
            <a:ext cx="4368800" cy="349267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В </a:t>
            </a:r>
            <a:r>
              <a:rPr lang="ru-RU" spc="300" dirty="0" smtClean="0">
                <a:solidFill>
                  <a:schemeClr val="bg1"/>
                </a:solidFill>
              </a:rPr>
              <a:t>ДЕЙСТВУЮЩИХ </a:t>
            </a:r>
            <a:r>
              <a:rPr lang="ru-RU" spc="300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87B9FB-C377-401A-B4CC-66844FF2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984" y="1064419"/>
            <a:ext cx="4519216" cy="48574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освоения обучающимися основной образовательной программы;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планируемых результатов освоения основной образовательной программы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Программа формирования универсальных учебных действий у обучающихся на ступени общего образования;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Программы отдельных учебных предметов, курсов;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Программа воспитательной работы и социализации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духовно-нравственного развития обучающихся на ступени общего образования;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2.5. Программа коррекционной работы;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общего образования;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3.2.Календарный учебный график и 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3.3. Система условий реализации ООП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C0D4582-0C83-4E0C-BB81-FBEA824B2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8936" y="685387"/>
            <a:ext cx="3533992" cy="3492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36000" tIns="0" rIns="36000" bIns="0" anchor="ctr">
            <a:normAutofit/>
          </a:bodyPr>
          <a:lstStyle/>
          <a:p>
            <a:pPr algn="ctr"/>
            <a:r>
              <a:rPr lang="ru-RU" spc="300" dirty="0">
                <a:solidFill>
                  <a:schemeClr val="bg1"/>
                </a:solidFill>
              </a:rPr>
              <a:t>В </a:t>
            </a:r>
            <a:r>
              <a:rPr lang="ru-RU" spc="300" dirty="0" smtClean="0">
                <a:solidFill>
                  <a:schemeClr val="bg1"/>
                </a:solidFill>
              </a:rPr>
              <a:t>ОБНОВЛЕННЫХ </a:t>
            </a:r>
            <a:r>
              <a:rPr lang="ru-RU" spc="300" dirty="0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22E45F2-5B7B-4AE4-A4D6-F255EAEBB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0399" y="1066403"/>
            <a:ext cx="3251201" cy="38865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Рабочие программы предметов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Программа формирования УУД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</a:t>
            </a:r>
            <a:r>
              <a:rPr lang="ru-RU" sz="1200" b="1" u="sng" dirty="0"/>
              <a:t>Программа воспитания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 (при наличии детей данной категории)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</a:t>
            </a:r>
            <a:r>
              <a:rPr lang="ru-RU" sz="1200" b="1" dirty="0"/>
              <a:t>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3.3. </a:t>
            </a:r>
            <a:r>
              <a:rPr lang="ru-RU" sz="1200" b="1" u="sng" dirty="0"/>
              <a:t>Календарный учебный план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3.4. </a:t>
            </a:r>
            <a:r>
              <a:rPr lang="ru-RU" sz="1200" b="1" u="sng" dirty="0"/>
              <a:t>Характеристика условий реализации ООП </a:t>
            </a:r>
          </a:p>
        </p:txBody>
      </p:sp>
    </p:spTree>
    <p:extLst>
      <p:ext uri="{BB962C8B-B14F-4D97-AF65-F5344CB8AC3E}">
        <p14:creationId xmlns:p14="http://schemas.microsoft.com/office/powerpoint/2010/main" val="38050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 rot="3647152" flipH="1">
            <a:off x="-60689" y="1813712"/>
            <a:ext cx="2243744" cy="2243744"/>
          </a:xfrm>
          <a:prstGeom prst="blockArc">
            <a:avLst>
              <a:gd name="adj1" fmla="val 9001329"/>
              <a:gd name="adj2" fmla="val 19902633"/>
              <a:gd name="adj3" fmla="val 31490"/>
            </a:avLst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61735" y="2676525"/>
            <a:ext cx="1675562" cy="2610963"/>
          </a:xfrm>
        </p:spPr>
        <p:txBody>
          <a:bodyPr anchor="ctr">
            <a:normAutofit/>
          </a:bodyPr>
          <a:lstStyle/>
          <a:p>
            <a:r>
              <a:rPr lang="ru-RU" sz="1200" dirty="0">
                <a:latin typeface="+mn-lt"/>
              </a:rPr>
              <a:t>В то же время предусматривает реализацию основной образовательной программы, разработанной с учетом специальных ФГОС и примерных адаптированных образовательных программ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160024"/>
              </p:ext>
            </p:extLst>
          </p:nvPr>
        </p:nvGraphicFramePr>
        <p:xfrm>
          <a:off x="613313" y="66675"/>
          <a:ext cx="5575466" cy="48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571625" y="285938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38575" y="194498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8575" y="3792834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33"/>
          <p:cNvGrpSpPr>
            <a:grpSpLocks noChangeAspect="1"/>
          </p:cNvGrpSpPr>
          <p:nvPr/>
        </p:nvGrpSpPr>
        <p:grpSpPr bwMode="auto">
          <a:xfrm>
            <a:off x="7582154" y="261930"/>
            <a:ext cx="884225" cy="823779"/>
            <a:chOff x="832" y="252"/>
            <a:chExt cx="4096" cy="3816"/>
          </a:xfrm>
          <a:solidFill>
            <a:schemeClr val="accent6"/>
          </a:solidFill>
        </p:grpSpPr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832" y="252"/>
              <a:ext cx="4096" cy="3816"/>
            </a:xfrm>
            <a:custGeom>
              <a:avLst/>
              <a:gdLst>
                <a:gd name="T0" fmla="*/ 1997 w 4096"/>
                <a:gd name="T1" fmla="*/ 123 h 3816"/>
                <a:gd name="T2" fmla="*/ 1902 w 4096"/>
                <a:gd name="T3" fmla="*/ 146 h 3816"/>
                <a:gd name="T4" fmla="*/ 1813 w 4096"/>
                <a:gd name="T5" fmla="*/ 191 h 3816"/>
                <a:gd name="T6" fmla="*/ 1739 w 4096"/>
                <a:gd name="T7" fmla="*/ 256 h 3816"/>
                <a:gd name="T8" fmla="*/ 1679 w 4096"/>
                <a:gd name="T9" fmla="*/ 338 h 3816"/>
                <a:gd name="T10" fmla="*/ 149 w 4096"/>
                <a:gd name="T11" fmla="*/ 3121 h 3816"/>
                <a:gd name="T12" fmla="*/ 123 w 4096"/>
                <a:gd name="T13" fmla="*/ 3224 h 3816"/>
                <a:gd name="T14" fmla="*/ 124 w 4096"/>
                <a:gd name="T15" fmla="*/ 3333 h 3816"/>
                <a:gd name="T16" fmla="*/ 153 w 4096"/>
                <a:gd name="T17" fmla="*/ 3440 h 3816"/>
                <a:gd name="T18" fmla="*/ 207 w 4096"/>
                <a:gd name="T19" fmla="*/ 3533 h 3816"/>
                <a:gd name="T20" fmla="*/ 283 w 4096"/>
                <a:gd name="T21" fmla="*/ 3609 h 3816"/>
                <a:gd name="T22" fmla="*/ 376 w 4096"/>
                <a:gd name="T23" fmla="*/ 3663 h 3816"/>
                <a:gd name="T24" fmla="*/ 483 w 4096"/>
                <a:gd name="T25" fmla="*/ 3692 h 3816"/>
                <a:gd name="T26" fmla="*/ 3556 w 4096"/>
                <a:gd name="T27" fmla="*/ 3697 h 3816"/>
                <a:gd name="T28" fmla="*/ 3668 w 4096"/>
                <a:gd name="T29" fmla="*/ 3681 h 3816"/>
                <a:gd name="T30" fmla="*/ 3768 w 4096"/>
                <a:gd name="T31" fmla="*/ 3638 h 3816"/>
                <a:gd name="T32" fmla="*/ 3853 w 4096"/>
                <a:gd name="T33" fmla="*/ 3573 h 3816"/>
                <a:gd name="T34" fmla="*/ 3919 w 4096"/>
                <a:gd name="T35" fmla="*/ 3488 h 3816"/>
                <a:gd name="T36" fmla="*/ 3961 w 4096"/>
                <a:gd name="T37" fmla="*/ 3388 h 3816"/>
                <a:gd name="T38" fmla="*/ 3976 w 4096"/>
                <a:gd name="T39" fmla="*/ 3276 h 3816"/>
                <a:gd name="T40" fmla="*/ 3963 w 4096"/>
                <a:gd name="T41" fmla="*/ 3172 h 3816"/>
                <a:gd name="T42" fmla="*/ 3923 w 4096"/>
                <a:gd name="T43" fmla="*/ 3074 h 3816"/>
                <a:gd name="T44" fmla="*/ 2389 w 4096"/>
                <a:gd name="T45" fmla="*/ 294 h 3816"/>
                <a:gd name="T46" fmla="*/ 2322 w 4096"/>
                <a:gd name="T47" fmla="*/ 221 h 3816"/>
                <a:gd name="T48" fmla="*/ 2240 w 4096"/>
                <a:gd name="T49" fmla="*/ 166 h 3816"/>
                <a:gd name="T50" fmla="*/ 2147 w 4096"/>
                <a:gd name="T51" fmla="*/ 132 h 3816"/>
                <a:gd name="T52" fmla="*/ 2048 w 4096"/>
                <a:gd name="T53" fmla="*/ 119 h 3816"/>
                <a:gd name="T54" fmla="*/ 2106 w 4096"/>
                <a:gd name="T55" fmla="*/ 2 h 3816"/>
                <a:gd name="T56" fmla="*/ 2219 w 4096"/>
                <a:gd name="T57" fmla="*/ 27 h 3816"/>
                <a:gd name="T58" fmla="*/ 2322 w 4096"/>
                <a:gd name="T59" fmla="*/ 74 h 3816"/>
                <a:gd name="T60" fmla="*/ 2414 w 4096"/>
                <a:gd name="T61" fmla="*/ 143 h 3816"/>
                <a:gd name="T62" fmla="*/ 2490 w 4096"/>
                <a:gd name="T63" fmla="*/ 230 h 3816"/>
                <a:gd name="T64" fmla="*/ 4029 w 4096"/>
                <a:gd name="T65" fmla="*/ 3015 h 3816"/>
                <a:gd name="T66" fmla="*/ 4071 w 4096"/>
                <a:gd name="T67" fmla="*/ 3116 h 3816"/>
                <a:gd name="T68" fmla="*/ 4094 w 4096"/>
                <a:gd name="T69" fmla="*/ 3221 h 3816"/>
                <a:gd name="T70" fmla="*/ 4092 w 4096"/>
                <a:gd name="T71" fmla="*/ 3339 h 3816"/>
                <a:gd name="T72" fmla="*/ 4065 w 4096"/>
                <a:gd name="T73" fmla="*/ 3458 h 3816"/>
                <a:gd name="T74" fmla="*/ 4012 w 4096"/>
                <a:gd name="T75" fmla="*/ 3565 h 3816"/>
                <a:gd name="T76" fmla="*/ 3937 w 4096"/>
                <a:gd name="T77" fmla="*/ 3658 h 3816"/>
                <a:gd name="T78" fmla="*/ 3845 w 4096"/>
                <a:gd name="T79" fmla="*/ 3732 h 3816"/>
                <a:gd name="T80" fmla="*/ 3739 w 4096"/>
                <a:gd name="T81" fmla="*/ 3785 h 3816"/>
                <a:gd name="T82" fmla="*/ 3619 w 4096"/>
                <a:gd name="T83" fmla="*/ 3812 h 3816"/>
                <a:gd name="T84" fmla="*/ 540 w 4096"/>
                <a:gd name="T85" fmla="*/ 3816 h 3816"/>
                <a:gd name="T86" fmla="*/ 416 w 4096"/>
                <a:gd name="T87" fmla="*/ 3802 h 3816"/>
                <a:gd name="T88" fmla="*/ 303 w 4096"/>
                <a:gd name="T89" fmla="*/ 3761 h 3816"/>
                <a:gd name="T90" fmla="*/ 202 w 4096"/>
                <a:gd name="T91" fmla="*/ 3698 h 3816"/>
                <a:gd name="T92" fmla="*/ 119 w 4096"/>
                <a:gd name="T93" fmla="*/ 3614 h 3816"/>
                <a:gd name="T94" fmla="*/ 55 w 4096"/>
                <a:gd name="T95" fmla="*/ 3513 h 3816"/>
                <a:gd name="T96" fmla="*/ 15 w 4096"/>
                <a:gd name="T97" fmla="*/ 3400 h 3816"/>
                <a:gd name="T98" fmla="*/ 0 w 4096"/>
                <a:gd name="T99" fmla="*/ 3276 h 3816"/>
                <a:gd name="T100" fmla="*/ 11 w 4096"/>
                <a:gd name="T101" fmla="*/ 3168 h 3816"/>
                <a:gd name="T102" fmla="*/ 43 w 4096"/>
                <a:gd name="T103" fmla="*/ 3065 h 3816"/>
                <a:gd name="T104" fmla="*/ 1575 w 4096"/>
                <a:gd name="T105" fmla="*/ 279 h 3816"/>
                <a:gd name="T106" fmla="*/ 1642 w 4096"/>
                <a:gd name="T107" fmla="*/ 184 h 3816"/>
                <a:gd name="T108" fmla="*/ 1725 w 4096"/>
                <a:gd name="T109" fmla="*/ 107 h 3816"/>
                <a:gd name="T110" fmla="*/ 1823 w 4096"/>
                <a:gd name="T111" fmla="*/ 48 h 3816"/>
                <a:gd name="T112" fmla="*/ 1933 w 4096"/>
                <a:gd name="T113" fmla="*/ 12 h 3816"/>
                <a:gd name="T114" fmla="*/ 2048 w 4096"/>
                <a:gd name="T115" fmla="*/ 0 h 3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6" h="3816">
                  <a:moveTo>
                    <a:pt x="2048" y="119"/>
                  </a:moveTo>
                  <a:lnTo>
                    <a:pt x="1997" y="123"/>
                  </a:lnTo>
                  <a:lnTo>
                    <a:pt x="1949" y="132"/>
                  </a:lnTo>
                  <a:lnTo>
                    <a:pt x="1902" y="146"/>
                  </a:lnTo>
                  <a:lnTo>
                    <a:pt x="1856" y="166"/>
                  </a:lnTo>
                  <a:lnTo>
                    <a:pt x="1813" y="191"/>
                  </a:lnTo>
                  <a:lnTo>
                    <a:pt x="1774" y="221"/>
                  </a:lnTo>
                  <a:lnTo>
                    <a:pt x="1739" y="256"/>
                  </a:lnTo>
                  <a:lnTo>
                    <a:pt x="1707" y="294"/>
                  </a:lnTo>
                  <a:lnTo>
                    <a:pt x="1679" y="338"/>
                  </a:lnTo>
                  <a:lnTo>
                    <a:pt x="173" y="3074"/>
                  </a:lnTo>
                  <a:lnTo>
                    <a:pt x="149" y="3121"/>
                  </a:lnTo>
                  <a:lnTo>
                    <a:pt x="133" y="3172"/>
                  </a:lnTo>
                  <a:lnTo>
                    <a:pt x="123" y="3224"/>
                  </a:lnTo>
                  <a:lnTo>
                    <a:pt x="120" y="3276"/>
                  </a:lnTo>
                  <a:lnTo>
                    <a:pt x="124" y="3333"/>
                  </a:lnTo>
                  <a:lnTo>
                    <a:pt x="135" y="3388"/>
                  </a:lnTo>
                  <a:lnTo>
                    <a:pt x="153" y="3440"/>
                  </a:lnTo>
                  <a:lnTo>
                    <a:pt x="177" y="3488"/>
                  </a:lnTo>
                  <a:lnTo>
                    <a:pt x="207" y="3533"/>
                  </a:lnTo>
                  <a:lnTo>
                    <a:pt x="243" y="3573"/>
                  </a:lnTo>
                  <a:lnTo>
                    <a:pt x="283" y="3609"/>
                  </a:lnTo>
                  <a:lnTo>
                    <a:pt x="328" y="3638"/>
                  </a:lnTo>
                  <a:lnTo>
                    <a:pt x="376" y="3663"/>
                  </a:lnTo>
                  <a:lnTo>
                    <a:pt x="428" y="3681"/>
                  </a:lnTo>
                  <a:lnTo>
                    <a:pt x="483" y="3692"/>
                  </a:lnTo>
                  <a:lnTo>
                    <a:pt x="540" y="3697"/>
                  </a:lnTo>
                  <a:lnTo>
                    <a:pt x="3556" y="3697"/>
                  </a:lnTo>
                  <a:lnTo>
                    <a:pt x="3613" y="3692"/>
                  </a:lnTo>
                  <a:lnTo>
                    <a:pt x="3668" y="3681"/>
                  </a:lnTo>
                  <a:lnTo>
                    <a:pt x="3720" y="3663"/>
                  </a:lnTo>
                  <a:lnTo>
                    <a:pt x="3768" y="3638"/>
                  </a:lnTo>
                  <a:lnTo>
                    <a:pt x="3813" y="3609"/>
                  </a:lnTo>
                  <a:lnTo>
                    <a:pt x="3853" y="3573"/>
                  </a:lnTo>
                  <a:lnTo>
                    <a:pt x="3889" y="3533"/>
                  </a:lnTo>
                  <a:lnTo>
                    <a:pt x="3919" y="3488"/>
                  </a:lnTo>
                  <a:lnTo>
                    <a:pt x="3943" y="3440"/>
                  </a:lnTo>
                  <a:lnTo>
                    <a:pt x="3961" y="3388"/>
                  </a:lnTo>
                  <a:lnTo>
                    <a:pt x="3972" y="3333"/>
                  </a:lnTo>
                  <a:lnTo>
                    <a:pt x="3976" y="3276"/>
                  </a:lnTo>
                  <a:lnTo>
                    <a:pt x="3973" y="3224"/>
                  </a:lnTo>
                  <a:lnTo>
                    <a:pt x="3963" y="3172"/>
                  </a:lnTo>
                  <a:lnTo>
                    <a:pt x="3947" y="3121"/>
                  </a:lnTo>
                  <a:lnTo>
                    <a:pt x="3923" y="3074"/>
                  </a:lnTo>
                  <a:lnTo>
                    <a:pt x="2417" y="338"/>
                  </a:lnTo>
                  <a:lnTo>
                    <a:pt x="2389" y="294"/>
                  </a:lnTo>
                  <a:lnTo>
                    <a:pt x="2357" y="256"/>
                  </a:lnTo>
                  <a:lnTo>
                    <a:pt x="2322" y="221"/>
                  </a:lnTo>
                  <a:lnTo>
                    <a:pt x="2283" y="191"/>
                  </a:lnTo>
                  <a:lnTo>
                    <a:pt x="2240" y="166"/>
                  </a:lnTo>
                  <a:lnTo>
                    <a:pt x="2194" y="146"/>
                  </a:lnTo>
                  <a:lnTo>
                    <a:pt x="2147" y="132"/>
                  </a:lnTo>
                  <a:lnTo>
                    <a:pt x="2099" y="123"/>
                  </a:lnTo>
                  <a:lnTo>
                    <a:pt x="2048" y="119"/>
                  </a:lnTo>
                  <a:close/>
                  <a:moveTo>
                    <a:pt x="2048" y="0"/>
                  </a:moveTo>
                  <a:lnTo>
                    <a:pt x="2106" y="2"/>
                  </a:lnTo>
                  <a:lnTo>
                    <a:pt x="2163" y="12"/>
                  </a:lnTo>
                  <a:lnTo>
                    <a:pt x="2219" y="27"/>
                  </a:lnTo>
                  <a:lnTo>
                    <a:pt x="2273" y="48"/>
                  </a:lnTo>
                  <a:lnTo>
                    <a:pt x="2322" y="74"/>
                  </a:lnTo>
                  <a:lnTo>
                    <a:pt x="2371" y="107"/>
                  </a:lnTo>
                  <a:lnTo>
                    <a:pt x="2414" y="143"/>
                  </a:lnTo>
                  <a:lnTo>
                    <a:pt x="2454" y="184"/>
                  </a:lnTo>
                  <a:lnTo>
                    <a:pt x="2490" y="230"/>
                  </a:lnTo>
                  <a:lnTo>
                    <a:pt x="2521" y="279"/>
                  </a:lnTo>
                  <a:lnTo>
                    <a:pt x="4029" y="3015"/>
                  </a:lnTo>
                  <a:lnTo>
                    <a:pt x="4053" y="3065"/>
                  </a:lnTo>
                  <a:lnTo>
                    <a:pt x="4071" y="3116"/>
                  </a:lnTo>
                  <a:lnTo>
                    <a:pt x="4085" y="3168"/>
                  </a:lnTo>
                  <a:lnTo>
                    <a:pt x="4094" y="3221"/>
                  </a:lnTo>
                  <a:lnTo>
                    <a:pt x="4096" y="3276"/>
                  </a:lnTo>
                  <a:lnTo>
                    <a:pt x="4092" y="3339"/>
                  </a:lnTo>
                  <a:lnTo>
                    <a:pt x="4081" y="3400"/>
                  </a:lnTo>
                  <a:lnTo>
                    <a:pt x="4065" y="3458"/>
                  </a:lnTo>
                  <a:lnTo>
                    <a:pt x="4041" y="3513"/>
                  </a:lnTo>
                  <a:lnTo>
                    <a:pt x="4012" y="3565"/>
                  </a:lnTo>
                  <a:lnTo>
                    <a:pt x="3977" y="3614"/>
                  </a:lnTo>
                  <a:lnTo>
                    <a:pt x="3937" y="3658"/>
                  </a:lnTo>
                  <a:lnTo>
                    <a:pt x="3894" y="3698"/>
                  </a:lnTo>
                  <a:lnTo>
                    <a:pt x="3845" y="3732"/>
                  </a:lnTo>
                  <a:lnTo>
                    <a:pt x="3793" y="3761"/>
                  </a:lnTo>
                  <a:lnTo>
                    <a:pt x="3739" y="3785"/>
                  </a:lnTo>
                  <a:lnTo>
                    <a:pt x="3680" y="3802"/>
                  </a:lnTo>
                  <a:lnTo>
                    <a:pt x="3619" y="3812"/>
                  </a:lnTo>
                  <a:lnTo>
                    <a:pt x="3556" y="3816"/>
                  </a:lnTo>
                  <a:lnTo>
                    <a:pt x="540" y="3816"/>
                  </a:lnTo>
                  <a:lnTo>
                    <a:pt x="477" y="3812"/>
                  </a:lnTo>
                  <a:lnTo>
                    <a:pt x="416" y="3802"/>
                  </a:lnTo>
                  <a:lnTo>
                    <a:pt x="357" y="3785"/>
                  </a:lnTo>
                  <a:lnTo>
                    <a:pt x="303" y="3761"/>
                  </a:lnTo>
                  <a:lnTo>
                    <a:pt x="251" y="3732"/>
                  </a:lnTo>
                  <a:lnTo>
                    <a:pt x="202" y="3698"/>
                  </a:lnTo>
                  <a:lnTo>
                    <a:pt x="159" y="3658"/>
                  </a:lnTo>
                  <a:lnTo>
                    <a:pt x="119" y="3614"/>
                  </a:lnTo>
                  <a:lnTo>
                    <a:pt x="84" y="3565"/>
                  </a:lnTo>
                  <a:lnTo>
                    <a:pt x="55" y="3513"/>
                  </a:lnTo>
                  <a:lnTo>
                    <a:pt x="31" y="3458"/>
                  </a:lnTo>
                  <a:lnTo>
                    <a:pt x="15" y="3400"/>
                  </a:lnTo>
                  <a:lnTo>
                    <a:pt x="4" y="3339"/>
                  </a:lnTo>
                  <a:lnTo>
                    <a:pt x="0" y="3276"/>
                  </a:lnTo>
                  <a:lnTo>
                    <a:pt x="2" y="3221"/>
                  </a:lnTo>
                  <a:lnTo>
                    <a:pt x="11" y="3168"/>
                  </a:lnTo>
                  <a:lnTo>
                    <a:pt x="25" y="3116"/>
                  </a:lnTo>
                  <a:lnTo>
                    <a:pt x="43" y="3065"/>
                  </a:lnTo>
                  <a:lnTo>
                    <a:pt x="67" y="3015"/>
                  </a:lnTo>
                  <a:lnTo>
                    <a:pt x="1575" y="279"/>
                  </a:lnTo>
                  <a:lnTo>
                    <a:pt x="1606" y="230"/>
                  </a:lnTo>
                  <a:lnTo>
                    <a:pt x="1642" y="184"/>
                  </a:lnTo>
                  <a:lnTo>
                    <a:pt x="1682" y="143"/>
                  </a:lnTo>
                  <a:lnTo>
                    <a:pt x="1725" y="107"/>
                  </a:lnTo>
                  <a:lnTo>
                    <a:pt x="1774" y="74"/>
                  </a:lnTo>
                  <a:lnTo>
                    <a:pt x="1823" y="48"/>
                  </a:lnTo>
                  <a:lnTo>
                    <a:pt x="1877" y="27"/>
                  </a:lnTo>
                  <a:lnTo>
                    <a:pt x="1933" y="12"/>
                  </a:lnTo>
                  <a:lnTo>
                    <a:pt x="1990" y="2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1072" y="492"/>
              <a:ext cx="3616" cy="3336"/>
            </a:xfrm>
            <a:custGeom>
              <a:avLst/>
              <a:gdLst>
                <a:gd name="T0" fmla="*/ 1849 w 3616"/>
                <a:gd name="T1" fmla="*/ 2 h 3336"/>
                <a:gd name="T2" fmla="*/ 1925 w 3616"/>
                <a:gd name="T3" fmla="*/ 23 h 3336"/>
                <a:gd name="T4" fmla="*/ 1993 w 3616"/>
                <a:gd name="T5" fmla="*/ 64 h 3336"/>
                <a:gd name="T6" fmla="*/ 2049 w 3616"/>
                <a:gd name="T7" fmla="*/ 121 h 3336"/>
                <a:gd name="T8" fmla="*/ 3579 w 3616"/>
                <a:gd name="T9" fmla="*/ 2892 h 3336"/>
                <a:gd name="T10" fmla="*/ 3607 w 3616"/>
                <a:gd name="T11" fmla="*/ 2962 h 3336"/>
                <a:gd name="T12" fmla="*/ 3616 w 3616"/>
                <a:gd name="T13" fmla="*/ 3036 h 3336"/>
                <a:gd name="T14" fmla="*/ 3600 w 3616"/>
                <a:gd name="T15" fmla="*/ 3130 h 3336"/>
                <a:gd name="T16" fmla="*/ 3558 w 3616"/>
                <a:gd name="T17" fmla="*/ 3214 h 3336"/>
                <a:gd name="T18" fmla="*/ 3494 w 3616"/>
                <a:gd name="T19" fmla="*/ 3278 h 3336"/>
                <a:gd name="T20" fmla="*/ 3410 w 3616"/>
                <a:gd name="T21" fmla="*/ 3322 h 3336"/>
                <a:gd name="T22" fmla="*/ 3316 w 3616"/>
                <a:gd name="T23" fmla="*/ 3336 h 3336"/>
                <a:gd name="T24" fmla="*/ 252 w 3616"/>
                <a:gd name="T25" fmla="*/ 3333 h 3336"/>
                <a:gd name="T26" fmla="*/ 162 w 3616"/>
                <a:gd name="T27" fmla="*/ 3303 h 3336"/>
                <a:gd name="T28" fmla="*/ 88 w 3616"/>
                <a:gd name="T29" fmla="*/ 3248 h 3336"/>
                <a:gd name="T30" fmla="*/ 33 w 3616"/>
                <a:gd name="T31" fmla="*/ 3174 h 3336"/>
                <a:gd name="T32" fmla="*/ 5 w 3616"/>
                <a:gd name="T33" fmla="*/ 3084 h 3336"/>
                <a:gd name="T34" fmla="*/ 2 w 3616"/>
                <a:gd name="T35" fmla="*/ 2999 h 3336"/>
                <a:gd name="T36" fmla="*/ 21 w 3616"/>
                <a:gd name="T37" fmla="*/ 2926 h 3336"/>
                <a:gd name="T38" fmla="*/ 733 w 3616"/>
                <a:gd name="T39" fmla="*/ 1628 h 3336"/>
                <a:gd name="T40" fmla="*/ 760 w 3616"/>
                <a:gd name="T41" fmla="*/ 1603 h 3336"/>
                <a:gd name="T42" fmla="*/ 796 w 3616"/>
                <a:gd name="T43" fmla="*/ 1598 h 3336"/>
                <a:gd name="T44" fmla="*/ 830 w 3616"/>
                <a:gd name="T45" fmla="*/ 1617 h 3336"/>
                <a:gd name="T46" fmla="*/ 845 w 3616"/>
                <a:gd name="T47" fmla="*/ 1649 h 3336"/>
                <a:gd name="T48" fmla="*/ 839 w 3616"/>
                <a:gd name="T49" fmla="*/ 1687 h 3336"/>
                <a:gd name="T50" fmla="*/ 130 w 3616"/>
                <a:gd name="T51" fmla="*/ 2978 h 3336"/>
                <a:gd name="T52" fmla="*/ 120 w 3616"/>
                <a:gd name="T53" fmla="*/ 3036 h 3336"/>
                <a:gd name="T54" fmla="*/ 134 w 3616"/>
                <a:gd name="T55" fmla="*/ 3107 h 3336"/>
                <a:gd name="T56" fmla="*/ 173 w 3616"/>
                <a:gd name="T57" fmla="*/ 3164 h 3336"/>
                <a:gd name="T58" fmla="*/ 230 w 3616"/>
                <a:gd name="T59" fmla="*/ 3202 h 3336"/>
                <a:gd name="T60" fmla="*/ 300 w 3616"/>
                <a:gd name="T61" fmla="*/ 3216 h 3336"/>
                <a:gd name="T62" fmla="*/ 3352 w 3616"/>
                <a:gd name="T63" fmla="*/ 3212 h 3336"/>
                <a:gd name="T64" fmla="*/ 3417 w 3616"/>
                <a:gd name="T65" fmla="*/ 3185 h 3336"/>
                <a:gd name="T66" fmla="*/ 3465 w 3616"/>
                <a:gd name="T67" fmla="*/ 3137 h 3336"/>
                <a:gd name="T68" fmla="*/ 3492 w 3616"/>
                <a:gd name="T69" fmla="*/ 3072 h 3336"/>
                <a:gd name="T70" fmla="*/ 3494 w 3616"/>
                <a:gd name="T71" fmla="*/ 3006 h 3336"/>
                <a:gd name="T72" fmla="*/ 3474 w 3616"/>
                <a:gd name="T73" fmla="*/ 2949 h 3336"/>
                <a:gd name="T74" fmla="*/ 1948 w 3616"/>
                <a:gd name="T75" fmla="*/ 186 h 3336"/>
                <a:gd name="T76" fmla="*/ 1900 w 3616"/>
                <a:gd name="T77" fmla="*/ 145 h 3336"/>
                <a:gd name="T78" fmla="*/ 1840 w 3616"/>
                <a:gd name="T79" fmla="*/ 122 h 3336"/>
                <a:gd name="T80" fmla="*/ 1776 w 3616"/>
                <a:gd name="T81" fmla="*/ 122 h 3336"/>
                <a:gd name="T82" fmla="*/ 1716 w 3616"/>
                <a:gd name="T83" fmla="*/ 145 h 3336"/>
                <a:gd name="T84" fmla="*/ 1668 w 3616"/>
                <a:gd name="T85" fmla="*/ 186 h 3336"/>
                <a:gd name="T86" fmla="*/ 954 w 3616"/>
                <a:gd name="T87" fmla="*/ 1477 h 3336"/>
                <a:gd name="T88" fmla="*/ 927 w 3616"/>
                <a:gd name="T89" fmla="*/ 1502 h 3336"/>
                <a:gd name="T90" fmla="*/ 891 w 3616"/>
                <a:gd name="T91" fmla="*/ 1507 h 3336"/>
                <a:gd name="T92" fmla="*/ 857 w 3616"/>
                <a:gd name="T93" fmla="*/ 1488 h 3336"/>
                <a:gd name="T94" fmla="*/ 842 w 3616"/>
                <a:gd name="T95" fmla="*/ 1454 h 3336"/>
                <a:gd name="T96" fmla="*/ 849 w 3616"/>
                <a:gd name="T97" fmla="*/ 1418 h 3336"/>
                <a:gd name="T98" fmla="*/ 1567 w 3616"/>
                <a:gd name="T99" fmla="*/ 121 h 3336"/>
                <a:gd name="T100" fmla="*/ 1623 w 3616"/>
                <a:gd name="T101" fmla="*/ 64 h 3336"/>
                <a:gd name="T102" fmla="*/ 1691 w 3616"/>
                <a:gd name="T103" fmla="*/ 23 h 3336"/>
                <a:gd name="T104" fmla="*/ 1767 w 3616"/>
                <a:gd name="T105" fmla="*/ 2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6" h="3336">
                  <a:moveTo>
                    <a:pt x="1808" y="0"/>
                  </a:moveTo>
                  <a:lnTo>
                    <a:pt x="1849" y="2"/>
                  </a:lnTo>
                  <a:lnTo>
                    <a:pt x="1887" y="11"/>
                  </a:lnTo>
                  <a:lnTo>
                    <a:pt x="1925" y="23"/>
                  </a:lnTo>
                  <a:lnTo>
                    <a:pt x="1961" y="42"/>
                  </a:lnTo>
                  <a:lnTo>
                    <a:pt x="1993" y="64"/>
                  </a:lnTo>
                  <a:lnTo>
                    <a:pt x="2023" y="90"/>
                  </a:lnTo>
                  <a:lnTo>
                    <a:pt x="2049" y="121"/>
                  </a:lnTo>
                  <a:lnTo>
                    <a:pt x="2071" y="155"/>
                  </a:lnTo>
                  <a:lnTo>
                    <a:pt x="3579" y="2892"/>
                  </a:lnTo>
                  <a:lnTo>
                    <a:pt x="3595" y="2926"/>
                  </a:lnTo>
                  <a:lnTo>
                    <a:pt x="3607" y="2962"/>
                  </a:lnTo>
                  <a:lnTo>
                    <a:pt x="3614" y="2999"/>
                  </a:lnTo>
                  <a:lnTo>
                    <a:pt x="3616" y="3036"/>
                  </a:lnTo>
                  <a:lnTo>
                    <a:pt x="3611" y="3084"/>
                  </a:lnTo>
                  <a:lnTo>
                    <a:pt x="3600" y="3130"/>
                  </a:lnTo>
                  <a:lnTo>
                    <a:pt x="3583" y="3174"/>
                  </a:lnTo>
                  <a:lnTo>
                    <a:pt x="3558" y="3214"/>
                  </a:lnTo>
                  <a:lnTo>
                    <a:pt x="3528" y="3248"/>
                  </a:lnTo>
                  <a:lnTo>
                    <a:pt x="3494" y="3278"/>
                  </a:lnTo>
                  <a:lnTo>
                    <a:pt x="3454" y="3303"/>
                  </a:lnTo>
                  <a:lnTo>
                    <a:pt x="3410" y="3322"/>
                  </a:lnTo>
                  <a:lnTo>
                    <a:pt x="3364" y="3333"/>
                  </a:lnTo>
                  <a:lnTo>
                    <a:pt x="3316" y="3336"/>
                  </a:lnTo>
                  <a:lnTo>
                    <a:pt x="300" y="3336"/>
                  </a:lnTo>
                  <a:lnTo>
                    <a:pt x="252" y="3333"/>
                  </a:lnTo>
                  <a:lnTo>
                    <a:pt x="206" y="3322"/>
                  </a:lnTo>
                  <a:lnTo>
                    <a:pt x="162" y="3303"/>
                  </a:lnTo>
                  <a:lnTo>
                    <a:pt x="122" y="3278"/>
                  </a:lnTo>
                  <a:lnTo>
                    <a:pt x="88" y="3248"/>
                  </a:lnTo>
                  <a:lnTo>
                    <a:pt x="58" y="3214"/>
                  </a:lnTo>
                  <a:lnTo>
                    <a:pt x="33" y="3174"/>
                  </a:lnTo>
                  <a:lnTo>
                    <a:pt x="16" y="3130"/>
                  </a:lnTo>
                  <a:lnTo>
                    <a:pt x="5" y="3084"/>
                  </a:lnTo>
                  <a:lnTo>
                    <a:pt x="0" y="3036"/>
                  </a:lnTo>
                  <a:lnTo>
                    <a:pt x="2" y="2999"/>
                  </a:lnTo>
                  <a:lnTo>
                    <a:pt x="9" y="2962"/>
                  </a:lnTo>
                  <a:lnTo>
                    <a:pt x="21" y="2926"/>
                  </a:lnTo>
                  <a:lnTo>
                    <a:pt x="37" y="2892"/>
                  </a:lnTo>
                  <a:lnTo>
                    <a:pt x="733" y="1628"/>
                  </a:lnTo>
                  <a:lnTo>
                    <a:pt x="746" y="1613"/>
                  </a:lnTo>
                  <a:lnTo>
                    <a:pt x="760" y="1603"/>
                  </a:lnTo>
                  <a:lnTo>
                    <a:pt x="778" y="1598"/>
                  </a:lnTo>
                  <a:lnTo>
                    <a:pt x="796" y="1598"/>
                  </a:lnTo>
                  <a:lnTo>
                    <a:pt x="815" y="1605"/>
                  </a:lnTo>
                  <a:lnTo>
                    <a:pt x="830" y="1617"/>
                  </a:lnTo>
                  <a:lnTo>
                    <a:pt x="840" y="1632"/>
                  </a:lnTo>
                  <a:lnTo>
                    <a:pt x="845" y="1649"/>
                  </a:lnTo>
                  <a:lnTo>
                    <a:pt x="845" y="1668"/>
                  </a:lnTo>
                  <a:lnTo>
                    <a:pt x="839" y="1687"/>
                  </a:lnTo>
                  <a:lnTo>
                    <a:pt x="142" y="2949"/>
                  </a:lnTo>
                  <a:lnTo>
                    <a:pt x="130" y="2978"/>
                  </a:lnTo>
                  <a:lnTo>
                    <a:pt x="122" y="3006"/>
                  </a:lnTo>
                  <a:lnTo>
                    <a:pt x="120" y="3036"/>
                  </a:lnTo>
                  <a:lnTo>
                    <a:pt x="124" y="3072"/>
                  </a:lnTo>
                  <a:lnTo>
                    <a:pt x="134" y="3107"/>
                  </a:lnTo>
                  <a:lnTo>
                    <a:pt x="151" y="3137"/>
                  </a:lnTo>
                  <a:lnTo>
                    <a:pt x="173" y="3164"/>
                  </a:lnTo>
                  <a:lnTo>
                    <a:pt x="199" y="3185"/>
                  </a:lnTo>
                  <a:lnTo>
                    <a:pt x="230" y="3202"/>
                  </a:lnTo>
                  <a:lnTo>
                    <a:pt x="264" y="3212"/>
                  </a:lnTo>
                  <a:lnTo>
                    <a:pt x="300" y="3216"/>
                  </a:lnTo>
                  <a:lnTo>
                    <a:pt x="3316" y="3216"/>
                  </a:lnTo>
                  <a:lnTo>
                    <a:pt x="3352" y="3212"/>
                  </a:lnTo>
                  <a:lnTo>
                    <a:pt x="3386" y="3202"/>
                  </a:lnTo>
                  <a:lnTo>
                    <a:pt x="3417" y="3185"/>
                  </a:lnTo>
                  <a:lnTo>
                    <a:pt x="3443" y="3164"/>
                  </a:lnTo>
                  <a:lnTo>
                    <a:pt x="3465" y="3137"/>
                  </a:lnTo>
                  <a:lnTo>
                    <a:pt x="3482" y="3107"/>
                  </a:lnTo>
                  <a:lnTo>
                    <a:pt x="3492" y="3072"/>
                  </a:lnTo>
                  <a:lnTo>
                    <a:pt x="3496" y="3036"/>
                  </a:lnTo>
                  <a:lnTo>
                    <a:pt x="3494" y="3006"/>
                  </a:lnTo>
                  <a:lnTo>
                    <a:pt x="3486" y="2978"/>
                  </a:lnTo>
                  <a:lnTo>
                    <a:pt x="3474" y="2949"/>
                  </a:lnTo>
                  <a:lnTo>
                    <a:pt x="1966" y="213"/>
                  </a:lnTo>
                  <a:lnTo>
                    <a:pt x="1948" y="186"/>
                  </a:lnTo>
                  <a:lnTo>
                    <a:pt x="1926" y="163"/>
                  </a:lnTo>
                  <a:lnTo>
                    <a:pt x="1900" y="145"/>
                  </a:lnTo>
                  <a:lnTo>
                    <a:pt x="1871" y="131"/>
                  </a:lnTo>
                  <a:lnTo>
                    <a:pt x="1840" y="122"/>
                  </a:lnTo>
                  <a:lnTo>
                    <a:pt x="1808" y="120"/>
                  </a:lnTo>
                  <a:lnTo>
                    <a:pt x="1776" y="122"/>
                  </a:lnTo>
                  <a:lnTo>
                    <a:pt x="1745" y="131"/>
                  </a:lnTo>
                  <a:lnTo>
                    <a:pt x="1716" y="145"/>
                  </a:lnTo>
                  <a:lnTo>
                    <a:pt x="1690" y="163"/>
                  </a:lnTo>
                  <a:lnTo>
                    <a:pt x="1668" y="186"/>
                  </a:lnTo>
                  <a:lnTo>
                    <a:pt x="1650" y="213"/>
                  </a:lnTo>
                  <a:lnTo>
                    <a:pt x="954" y="1477"/>
                  </a:lnTo>
                  <a:lnTo>
                    <a:pt x="942" y="1492"/>
                  </a:lnTo>
                  <a:lnTo>
                    <a:pt x="927" y="1502"/>
                  </a:lnTo>
                  <a:lnTo>
                    <a:pt x="909" y="1507"/>
                  </a:lnTo>
                  <a:lnTo>
                    <a:pt x="891" y="1507"/>
                  </a:lnTo>
                  <a:lnTo>
                    <a:pt x="872" y="1500"/>
                  </a:lnTo>
                  <a:lnTo>
                    <a:pt x="857" y="1488"/>
                  </a:lnTo>
                  <a:lnTo>
                    <a:pt x="847" y="1473"/>
                  </a:lnTo>
                  <a:lnTo>
                    <a:pt x="842" y="1454"/>
                  </a:lnTo>
                  <a:lnTo>
                    <a:pt x="842" y="1437"/>
                  </a:lnTo>
                  <a:lnTo>
                    <a:pt x="849" y="1418"/>
                  </a:lnTo>
                  <a:lnTo>
                    <a:pt x="1545" y="155"/>
                  </a:lnTo>
                  <a:lnTo>
                    <a:pt x="1567" y="121"/>
                  </a:lnTo>
                  <a:lnTo>
                    <a:pt x="1593" y="90"/>
                  </a:lnTo>
                  <a:lnTo>
                    <a:pt x="1623" y="64"/>
                  </a:lnTo>
                  <a:lnTo>
                    <a:pt x="1655" y="42"/>
                  </a:lnTo>
                  <a:lnTo>
                    <a:pt x="1691" y="23"/>
                  </a:lnTo>
                  <a:lnTo>
                    <a:pt x="1729" y="11"/>
                  </a:lnTo>
                  <a:lnTo>
                    <a:pt x="1767" y="2"/>
                  </a:lnTo>
                  <a:lnTo>
                    <a:pt x="1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2700" y="2988"/>
              <a:ext cx="360" cy="360"/>
            </a:xfrm>
            <a:custGeom>
              <a:avLst/>
              <a:gdLst>
                <a:gd name="T0" fmla="*/ 180 w 360"/>
                <a:gd name="T1" fmla="*/ 120 h 360"/>
                <a:gd name="T2" fmla="*/ 161 w 360"/>
                <a:gd name="T3" fmla="*/ 123 h 360"/>
                <a:gd name="T4" fmla="*/ 144 w 360"/>
                <a:gd name="T5" fmla="*/ 132 h 360"/>
                <a:gd name="T6" fmla="*/ 132 w 360"/>
                <a:gd name="T7" fmla="*/ 145 h 360"/>
                <a:gd name="T8" fmla="*/ 123 w 360"/>
                <a:gd name="T9" fmla="*/ 161 h 360"/>
                <a:gd name="T10" fmla="*/ 120 w 360"/>
                <a:gd name="T11" fmla="*/ 180 h 360"/>
                <a:gd name="T12" fmla="*/ 123 w 360"/>
                <a:gd name="T13" fmla="*/ 199 h 360"/>
                <a:gd name="T14" fmla="*/ 132 w 360"/>
                <a:gd name="T15" fmla="*/ 216 h 360"/>
                <a:gd name="T16" fmla="*/ 144 w 360"/>
                <a:gd name="T17" fmla="*/ 228 h 360"/>
                <a:gd name="T18" fmla="*/ 161 w 360"/>
                <a:gd name="T19" fmla="*/ 237 h 360"/>
                <a:gd name="T20" fmla="*/ 180 w 360"/>
                <a:gd name="T21" fmla="*/ 240 h 360"/>
                <a:gd name="T22" fmla="*/ 199 w 360"/>
                <a:gd name="T23" fmla="*/ 237 h 360"/>
                <a:gd name="T24" fmla="*/ 216 w 360"/>
                <a:gd name="T25" fmla="*/ 228 h 360"/>
                <a:gd name="T26" fmla="*/ 228 w 360"/>
                <a:gd name="T27" fmla="*/ 216 h 360"/>
                <a:gd name="T28" fmla="*/ 237 w 360"/>
                <a:gd name="T29" fmla="*/ 199 h 360"/>
                <a:gd name="T30" fmla="*/ 240 w 360"/>
                <a:gd name="T31" fmla="*/ 180 h 360"/>
                <a:gd name="T32" fmla="*/ 237 w 360"/>
                <a:gd name="T33" fmla="*/ 161 h 360"/>
                <a:gd name="T34" fmla="*/ 228 w 360"/>
                <a:gd name="T35" fmla="*/ 145 h 360"/>
                <a:gd name="T36" fmla="*/ 216 w 360"/>
                <a:gd name="T37" fmla="*/ 132 h 360"/>
                <a:gd name="T38" fmla="*/ 199 w 360"/>
                <a:gd name="T39" fmla="*/ 123 h 360"/>
                <a:gd name="T40" fmla="*/ 180 w 360"/>
                <a:gd name="T41" fmla="*/ 120 h 360"/>
                <a:gd name="T42" fmla="*/ 180 w 360"/>
                <a:gd name="T43" fmla="*/ 0 h 360"/>
                <a:gd name="T44" fmla="*/ 216 w 360"/>
                <a:gd name="T45" fmla="*/ 4 h 360"/>
                <a:gd name="T46" fmla="*/ 250 w 360"/>
                <a:gd name="T47" fmla="*/ 15 h 360"/>
                <a:gd name="T48" fmla="*/ 281 w 360"/>
                <a:gd name="T49" fmla="*/ 31 h 360"/>
                <a:gd name="T50" fmla="*/ 307 w 360"/>
                <a:gd name="T51" fmla="*/ 53 h 360"/>
                <a:gd name="T52" fmla="*/ 329 w 360"/>
                <a:gd name="T53" fmla="*/ 79 h 360"/>
                <a:gd name="T54" fmla="*/ 346 w 360"/>
                <a:gd name="T55" fmla="*/ 110 h 360"/>
                <a:gd name="T56" fmla="*/ 356 w 360"/>
                <a:gd name="T57" fmla="*/ 144 h 360"/>
                <a:gd name="T58" fmla="*/ 360 w 360"/>
                <a:gd name="T59" fmla="*/ 180 h 360"/>
                <a:gd name="T60" fmla="*/ 356 w 360"/>
                <a:gd name="T61" fmla="*/ 216 h 360"/>
                <a:gd name="T62" fmla="*/ 346 w 360"/>
                <a:gd name="T63" fmla="*/ 251 h 360"/>
                <a:gd name="T64" fmla="*/ 329 w 360"/>
                <a:gd name="T65" fmla="*/ 281 h 360"/>
                <a:gd name="T66" fmla="*/ 307 w 360"/>
                <a:gd name="T67" fmla="*/ 308 h 360"/>
                <a:gd name="T68" fmla="*/ 281 w 360"/>
                <a:gd name="T69" fmla="*/ 329 h 360"/>
                <a:gd name="T70" fmla="*/ 250 w 360"/>
                <a:gd name="T71" fmla="*/ 346 h 360"/>
                <a:gd name="T72" fmla="*/ 216 w 360"/>
                <a:gd name="T73" fmla="*/ 356 h 360"/>
                <a:gd name="T74" fmla="*/ 180 w 360"/>
                <a:gd name="T75" fmla="*/ 360 h 360"/>
                <a:gd name="T76" fmla="*/ 144 w 360"/>
                <a:gd name="T77" fmla="*/ 356 h 360"/>
                <a:gd name="T78" fmla="*/ 110 w 360"/>
                <a:gd name="T79" fmla="*/ 346 h 360"/>
                <a:gd name="T80" fmla="*/ 79 w 360"/>
                <a:gd name="T81" fmla="*/ 329 h 360"/>
                <a:gd name="T82" fmla="*/ 53 w 360"/>
                <a:gd name="T83" fmla="*/ 308 h 360"/>
                <a:gd name="T84" fmla="*/ 31 w 360"/>
                <a:gd name="T85" fmla="*/ 281 h 360"/>
                <a:gd name="T86" fmla="*/ 14 w 360"/>
                <a:gd name="T87" fmla="*/ 251 h 360"/>
                <a:gd name="T88" fmla="*/ 4 w 360"/>
                <a:gd name="T89" fmla="*/ 216 h 360"/>
                <a:gd name="T90" fmla="*/ 0 w 360"/>
                <a:gd name="T91" fmla="*/ 180 h 360"/>
                <a:gd name="T92" fmla="*/ 4 w 360"/>
                <a:gd name="T93" fmla="*/ 144 h 360"/>
                <a:gd name="T94" fmla="*/ 14 w 360"/>
                <a:gd name="T95" fmla="*/ 110 h 360"/>
                <a:gd name="T96" fmla="*/ 31 w 360"/>
                <a:gd name="T97" fmla="*/ 79 h 360"/>
                <a:gd name="T98" fmla="*/ 53 w 360"/>
                <a:gd name="T99" fmla="*/ 53 h 360"/>
                <a:gd name="T100" fmla="*/ 79 w 360"/>
                <a:gd name="T101" fmla="*/ 31 h 360"/>
                <a:gd name="T102" fmla="*/ 110 w 360"/>
                <a:gd name="T103" fmla="*/ 15 h 360"/>
                <a:gd name="T104" fmla="*/ 144 w 360"/>
                <a:gd name="T105" fmla="*/ 4 h 360"/>
                <a:gd name="T106" fmla="*/ 180 w 360"/>
                <a:gd name="T10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60">
                  <a:moveTo>
                    <a:pt x="180" y="120"/>
                  </a:moveTo>
                  <a:lnTo>
                    <a:pt x="161" y="123"/>
                  </a:lnTo>
                  <a:lnTo>
                    <a:pt x="144" y="132"/>
                  </a:lnTo>
                  <a:lnTo>
                    <a:pt x="132" y="145"/>
                  </a:lnTo>
                  <a:lnTo>
                    <a:pt x="123" y="161"/>
                  </a:lnTo>
                  <a:lnTo>
                    <a:pt x="120" y="180"/>
                  </a:lnTo>
                  <a:lnTo>
                    <a:pt x="123" y="199"/>
                  </a:lnTo>
                  <a:lnTo>
                    <a:pt x="132" y="216"/>
                  </a:lnTo>
                  <a:lnTo>
                    <a:pt x="144" y="228"/>
                  </a:lnTo>
                  <a:lnTo>
                    <a:pt x="161" y="237"/>
                  </a:lnTo>
                  <a:lnTo>
                    <a:pt x="180" y="240"/>
                  </a:lnTo>
                  <a:lnTo>
                    <a:pt x="199" y="237"/>
                  </a:lnTo>
                  <a:lnTo>
                    <a:pt x="216" y="228"/>
                  </a:lnTo>
                  <a:lnTo>
                    <a:pt x="228" y="216"/>
                  </a:lnTo>
                  <a:lnTo>
                    <a:pt x="237" y="199"/>
                  </a:lnTo>
                  <a:lnTo>
                    <a:pt x="240" y="180"/>
                  </a:lnTo>
                  <a:lnTo>
                    <a:pt x="237" y="161"/>
                  </a:lnTo>
                  <a:lnTo>
                    <a:pt x="228" y="145"/>
                  </a:lnTo>
                  <a:lnTo>
                    <a:pt x="216" y="132"/>
                  </a:lnTo>
                  <a:lnTo>
                    <a:pt x="199" y="123"/>
                  </a:lnTo>
                  <a:lnTo>
                    <a:pt x="180" y="120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0" y="15"/>
                  </a:lnTo>
                  <a:lnTo>
                    <a:pt x="281" y="31"/>
                  </a:lnTo>
                  <a:lnTo>
                    <a:pt x="307" y="53"/>
                  </a:lnTo>
                  <a:lnTo>
                    <a:pt x="329" y="79"/>
                  </a:lnTo>
                  <a:lnTo>
                    <a:pt x="346" y="110"/>
                  </a:lnTo>
                  <a:lnTo>
                    <a:pt x="356" y="144"/>
                  </a:lnTo>
                  <a:lnTo>
                    <a:pt x="360" y="180"/>
                  </a:lnTo>
                  <a:lnTo>
                    <a:pt x="356" y="216"/>
                  </a:lnTo>
                  <a:lnTo>
                    <a:pt x="346" y="251"/>
                  </a:lnTo>
                  <a:lnTo>
                    <a:pt x="329" y="281"/>
                  </a:lnTo>
                  <a:lnTo>
                    <a:pt x="307" y="308"/>
                  </a:lnTo>
                  <a:lnTo>
                    <a:pt x="281" y="329"/>
                  </a:lnTo>
                  <a:lnTo>
                    <a:pt x="250" y="346"/>
                  </a:lnTo>
                  <a:lnTo>
                    <a:pt x="216" y="356"/>
                  </a:lnTo>
                  <a:lnTo>
                    <a:pt x="180" y="360"/>
                  </a:lnTo>
                  <a:lnTo>
                    <a:pt x="144" y="356"/>
                  </a:lnTo>
                  <a:lnTo>
                    <a:pt x="110" y="346"/>
                  </a:lnTo>
                  <a:lnTo>
                    <a:pt x="79" y="329"/>
                  </a:lnTo>
                  <a:lnTo>
                    <a:pt x="53" y="308"/>
                  </a:lnTo>
                  <a:lnTo>
                    <a:pt x="31" y="281"/>
                  </a:lnTo>
                  <a:lnTo>
                    <a:pt x="14" y="251"/>
                  </a:lnTo>
                  <a:lnTo>
                    <a:pt x="4" y="216"/>
                  </a:lnTo>
                  <a:lnTo>
                    <a:pt x="0" y="180"/>
                  </a:lnTo>
                  <a:lnTo>
                    <a:pt x="4" y="144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3" y="53"/>
                  </a:lnTo>
                  <a:lnTo>
                    <a:pt x="79" y="31"/>
                  </a:lnTo>
                  <a:lnTo>
                    <a:pt x="110" y="15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8"/>
            <p:cNvSpPr>
              <a:spLocks noEditPoints="1"/>
            </p:cNvSpPr>
            <p:nvPr/>
          </p:nvSpPr>
          <p:spPr bwMode="auto">
            <a:xfrm>
              <a:off x="2700" y="1548"/>
              <a:ext cx="360" cy="1320"/>
            </a:xfrm>
            <a:custGeom>
              <a:avLst/>
              <a:gdLst>
                <a:gd name="T0" fmla="*/ 180 w 360"/>
                <a:gd name="T1" fmla="*/ 120 h 1320"/>
                <a:gd name="T2" fmla="*/ 161 w 360"/>
                <a:gd name="T3" fmla="*/ 123 h 1320"/>
                <a:gd name="T4" fmla="*/ 144 w 360"/>
                <a:gd name="T5" fmla="*/ 132 h 1320"/>
                <a:gd name="T6" fmla="*/ 132 w 360"/>
                <a:gd name="T7" fmla="*/ 144 h 1320"/>
                <a:gd name="T8" fmla="*/ 123 w 360"/>
                <a:gd name="T9" fmla="*/ 161 h 1320"/>
                <a:gd name="T10" fmla="*/ 120 w 360"/>
                <a:gd name="T11" fmla="*/ 180 h 1320"/>
                <a:gd name="T12" fmla="*/ 120 w 360"/>
                <a:gd name="T13" fmla="*/ 1140 h 1320"/>
                <a:gd name="T14" fmla="*/ 123 w 360"/>
                <a:gd name="T15" fmla="*/ 1159 h 1320"/>
                <a:gd name="T16" fmla="*/ 132 w 360"/>
                <a:gd name="T17" fmla="*/ 1176 h 1320"/>
                <a:gd name="T18" fmla="*/ 144 w 360"/>
                <a:gd name="T19" fmla="*/ 1188 h 1320"/>
                <a:gd name="T20" fmla="*/ 161 w 360"/>
                <a:gd name="T21" fmla="*/ 1197 h 1320"/>
                <a:gd name="T22" fmla="*/ 180 w 360"/>
                <a:gd name="T23" fmla="*/ 1200 h 1320"/>
                <a:gd name="T24" fmla="*/ 199 w 360"/>
                <a:gd name="T25" fmla="*/ 1197 h 1320"/>
                <a:gd name="T26" fmla="*/ 216 w 360"/>
                <a:gd name="T27" fmla="*/ 1188 h 1320"/>
                <a:gd name="T28" fmla="*/ 228 w 360"/>
                <a:gd name="T29" fmla="*/ 1176 h 1320"/>
                <a:gd name="T30" fmla="*/ 237 w 360"/>
                <a:gd name="T31" fmla="*/ 1159 h 1320"/>
                <a:gd name="T32" fmla="*/ 240 w 360"/>
                <a:gd name="T33" fmla="*/ 1140 h 1320"/>
                <a:gd name="T34" fmla="*/ 240 w 360"/>
                <a:gd name="T35" fmla="*/ 180 h 1320"/>
                <a:gd name="T36" fmla="*/ 237 w 360"/>
                <a:gd name="T37" fmla="*/ 161 h 1320"/>
                <a:gd name="T38" fmla="*/ 228 w 360"/>
                <a:gd name="T39" fmla="*/ 144 h 1320"/>
                <a:gd name="T40" fmla="*/ 216 w 360"/>
                <a:gd name="T41" fmla="*/ 132 h 1320"/>
                <a:gd name="T42" fmla="*/ 199 w 360"/>
                <a:gd name="T43" fmla="*/ 123 h 1320"/>
                <a:gd name="T44" fmla="*/ 180 w 360"/>
                <a:gd name="T45" fmla="*/ 120 h 1320"/>
                <a:gd name="T46" fmla="*/ 180 w 360"/>
                <a:gd name="T47" fmla="*/ 0 h 1320"/>
                <a:gd name="T48" fmla="*/ 216 w 360"/>
                <a:gd name="T49" fmla="*/ 4 h 1320"/>
                <a:gd name="T50" fmla="*/ 250 w 360"/>
                <a:gd name="T51" fmla="*/ 14 h 1320"/>
                <a:gd name="T52" fmla="*/ 281 w 360"/>
                <a:gd name="T53" fmla="*/ 31 h 1320"/>
                <a:gd name="T54" fmla="*/ 307 w 360"/>
                <a:gd name="T55" fmla="*/ 52 h 1320"/>
                <a:gd name="T56" fmla="*/ 329 w 360"/>
                <a:gd name="T57" fmla="*/ 79 h 1320"/>
                <a:gd name="T58" fmla="*/ 346 w 360"/>
                <a:gd name="T59" fmla="*/ 110 h 1320"/>
                <a:gd name="T60" fmla="*/ 356 w 360"/>
                <a:gd name="T61" fmla="*/ 144 h 1320"/>
                <a:gd name="T62" fmla="*/ 360 w 360"/>
                <a:gd name="T63" fmla="*/ 180 h 1320"/>
                <a:gd name="T64" fmla="*/ 360 w 360"/>
                <a:gd name="T65" fmla="*/ 1140 h 1320"/>
                <a:gd name="T66" fmla="*/ 356 w 360"/>
                <a:gd name="T67" fmla="*/ 1177 h 1320"/>
                <a:gd name="T68" fmla="*/ 346 w 360"/>
                <a:gd name="T69" fmla="*/ 1210 h 1320"/>
                <a:gd name="T70" fmla="*/ 329 w 360"/>
                <a:gd name="T71" fmla="*/ 1240 h 1320"/>
                <a:gd name="T72" fmla="*/ 307 w 360"/>
                <a:gd name="T73" fmla="*/ 1267 h 1320"/>
                <a:gd name="T74" fmla="*/ 281 w 360"/>
                <a:gd name="T75" fmla="*/ 1290 h 1320"/>
                <a:gd name="T76" fmla="*/ 250 w 360"/>
                <a:gd name="T77" fmla="*/ 1306 h 1320"/>
                <a:gd name="T78" fmla="*/ 216 w 360"/>
                <a:gd name="T79" fmla="*/ 1316 h 1320"/>
                <a:gd name="T80" fmla="*/ 180 w 360"/>
                <a:gd name="T81" fmla="*/ 1320 h 1320"/>
                <a:gd name="T82" fmla="*/ 144 w 360"/>
                <a:gd name="T83" fmla="*/ 1316 h 1320"/>
                <a:gd name="T84" fmla="*/ 110 w 360"/>
                <a:gd name="T85" fmla="*/ 1306 h 1320"/>
                <a:gd name="T86" fmla="*/ 79 w 360"/>
                <a:gd name="T87" fmla="*/ 1290 h 1320"/>
                <a:gd name="T88" fmla="*/ 53 w 360"/>
                <a:gd name="T89" fmla="*/ 1267 h 1320"/>
                <a:gd name="T90" fmla="*/ 31 w 360"/>
                <a:gd name="T91" fmla="*/ 1240 h 1320"/>
                <a:gd name="T92" fmla="*/ 14 w 360"/>
                <a:gd name="T93" fmla="*/ 1210 h 1320"/>
                <a:gd name="T94" fmla="*/ 4 w 360"/>
                <a:gd name="T95" fmla="*/ 1177 h 1320"/>
                <a:gd name="T96" fmla="*/ 0 w 360"/>
                <a:gd name="T97" fmla="*/ 1140 h 1320"/>
                <a:gd name="T98" fmla="*/ 0 w 360"/>
                <a:gd name="T99" fmla="*/ 180 h 1320"/>
                <a:gd name="T100" fmla="*/ 4 w 360"/>
                <a:gd name="T101" fmla="*/ 144 h 1320"/>
                <a:gd name="T102" fmla="*/ 14 w 360"/>
                <a:gd name="T103" fmla="*/ 110 h 1320"/>
                <a:gd name="T104" fmla="*/ 31 w 360"/>
                <a:gd name="T105" fmla="*/ 79 h 1320"/>
                <a:gd name="T106" fmla="*/ 53 w 360"/>
                <a:gd name="T107" fmla="*/ 52 h 1320"/>
                <a:gd name="T108" fmla="*/ 79 w 360"/>
                <a:gd name="T109" fmla="*/ 31 h 1320"/>
                <a:gd name="T110" fmla="*/ 110 w 360"/>
                <a:gd name="T111" fmla="*/ 14 h 1320"/>
                <a:gd name="T112" fmla="*/ 144 w 360"/>
                <a:gd name="T113" fmla="*/ 4 h 1320"/>
                <a:gd name="T114" fmla="*/ 180 w 360"/>
                <a:gd name="T115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1320">
                  <a:moveTo>
                    <a:pt x="180" y="120"/>
                  </a:moveTo>
                  <a:lnTo>
                    <a:pt x="161" y="123"/>
                  </a:lnTo>
                  <a:lnTo>
                    <a:pt x="144" y="132"/>
                  </a:lnTo>
                  <a:lnTo>
                    <a:pt x="132" y="144"/>
                  </a:lnTo>
                  <a:lnTo>
                    <a:pt x="123" y="161"/>
                  </a:lnTo>
                  <a:lnTo>
                    <a:pt x="120" y="180"/>
                  </a:lnTo>
                  <a:lnTo>
                    <a:pt x="120" y="1140"/>
                  </a:lnTo>
                  <a:lnTo>
                    <a:pt x="123" y="1159"/>
                  </a:lnTo>
                  <a:lnTo>
                    <a:pt x="132" y="1176"/>
                  </a:lnTo>
                  <a:lnTo>
                    <a:pt x="144" y="1188"/>
                  </a:lnTo>
                  <a:lnTo>
                    <a:pt x="161" y="1197"/>
                  </a:lnTo>
                  <a:lnTo>
                    <a:pt x="180" y="1200"/>
                  </a:lnTo>
                  <a:lnTo>
                    <a:pt x="199" y="1197"/>
                  </a:lnTo>
                  <a:lnTo>
                    <a:pt x="216" y="1188"/>
                  </a:lnTo>
                  <a:lnTo>
                    <a:pt x="228" y="1176"/>
                  </a:lnTo>
                  <a:lnTo>
                    <a:pt x="237" y="1159"/>
                  </a:lnTo>
                  <a:lnTo>
                    <a:pt x="240" y="1140"/>
                  </a:lnTo>
                  <a:lnTo>
                    <a:pt x="240" y="180"/>
                  </a:lnTo>
                  <a:lnTo>
                    <a:pt x="237" y="161"/>
                  </a:lnTo>
                  <a:lnTo>
                    <a:pt x="228" y="144"/>
                  </a:lnTo>
                  <a:lnTo>
                    <a:pt x="216" y="132"/>
                  </a:lnTo>
                  <a:lnTo>
                    <a:pt x="199" y="123"/>
                  </a:lnTo>
                  <a:lnTo>
                    <a:pt x="180" y="120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0" y="14"/>
                  </a:lnTo>
                  <a:lnTo>
                    <a:pt x="281" y="31"/>
                  </a:lnTo>
                  <a:lnTo>
                    <a:pt x="307" y="52"/>
                  </a:lnTo>
                  <a:lnTo>
                    <a:pt x="329" y="79"/>
                  </a:lnTo>
                  <a:lnTo>
                    <a:pt x="346" y="110"/>
                  </a:lnTo>
                  <a:lnTo>
                    <a:pt x="356" y="144"/>
                  </a:lnTo>
                  <a:lnTo>
                    <a:pt x="360" y="180"/>
                  </a:lnTo>
                  <a:lnTo>
                    <a:pt x="360" y="1140"/>
                  </a:lnTo>
                  <a:lnTo>
                    <a:pt x="356" y="1177"/>
                  </a:lnTo>
                  <a:lnTo>
                    <a:pt x="346" y="1210"/>
                  </a:lnTo>
                  <a:lnTo>
                    <a:pt x="329" y="1240"/>
                  </a:lnTo>
                  <a:lnTo>
                    <a:pt x="307" y="1267"/>
                  </a:lnTo>
                  <a:lnTo>
                    <a:pt x="281" y="1290"/>
                  </a:lnTo>
                  <a:lnTo>
                    <a:pt x="250" y="1306"/>
                  </a:lnTo>
                  <a:lnTo>
                    <a:pt x="216" y="1316"/>
                  </a:lnTo>
                  <a:lnTo>
                    <a:pt x="180" y="1320"/>
                  </a:lnTo>
                  <a:lnTo>
                    <a:pt x="144" y="1316"/>
                  </a:lnTo>
                  <a:lnTo>
                    <a:pt x="110" y="1306"/>
                  </a:lnTo>
                  <a:lnTo>
                    <a:pt x="79" y="1290"/>
                  </a:lnTo>
                  <a:lnTo>
                    <a:pt x="53" y="1267"/>
                  </a:lnTo>
                  <a:lnTo>
                    <a:pt x="31" y="1240"/>
                  </a:lnTo>
                  <a:lnTo>
                    <a:pt x="14" y="1210"/>
                  </a:lnTo>
                  <a:lnTo>
                    <a:pt x="4" y="1177"/>
                  </a:lnTo>
                  <a:lnTo>
                    <a:pt x="0" y="1140"/>
                  </a:lnTo>
                  <a:lnTo>
                    <a:pt x="0" y="180"/>
                  </a:lnTo>
                  <a:lnTo>
                    <a:pt x="4" y="144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3" y="52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5"/>
          <p:cNvGrpSpPr>
            <a:grpSpLocks noChangeAspect="1"/>
          </p:cNvGrpSpPr>
          <p:nvPr/>
        </p:nvGrpSpPr>
        <p:grpSpPr bwMode="auto">
          <a:xfrm>
            <a:off x="7063021" y="1564264"/>
            <a:ext cx="270139" cy="270139"/>
            <a:chOff x="-6866" y="1696"/>
            <a:chExt cx="4096" cy="4096"/>
          </a:xfrm>
          <a:solidFill>
            <a:schemeClr val="bg1">
              <a:lumMod val="65000"/>
            </a:schemeClr>
          </a:solidFill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-6386" y="3632"/>
              <a:ext cx="1680" cy="1680"/>
            </a:xfrm>
            <a:custGeom>
              <a:avLst/>
              <a:gdLst>
                <a:gd name="T0" fmla="*/ 391 w 1680"/>
                <a:gd name="T1" fmla="*/ 1238 h 1680"/>
                <a:gd name="T2" fmla="*/ 483 w 1680"/>
                <a:gd name="T3" fmla="*/ 1322 h 1680"/>
                <a:gd name="T4" fmla="*/ 590 w 1680"/>
                <a:gd name="T5" fmla="*/ 1385 h 1680"/>
                <a:gd name="T6" fmla="*/ 710 w 1680"/>
                <a:gd name="T7" fmla="*/ 1425 h 1680"/>
                <a:gd name="T8" fmla="*/ 839 w 1680"/>
                <a:gd name="T9" fmla="*/ 1440 h 1680"/>
                <a:gd name="T10" fmla="*/ 970 w 1680"/>
                <a:gd name="T11" fmla="*/ 1425 h 1680"/>
                <a:gd name="T12" fmla="*/ 1090 w 1680"/>
                <a:gd name="T13" fmla="*/ 1385 h 1680"/>
                <a:gd name="T14" fmla="*/ 1197 w 1680"/>
                <a:gd name="T15" fmla="*/ 1322 h 1680"/>
                <a:gd name="T16" fmla="*/ 1289 w 1680"/>
                <a:gd name="T17" fmla="*/ 1238 h 1680"/>
                <a:gd name="T18" fmla="*/ 960 w 1680"/>
                <a:gd name="T19" fmla="*/ 252 h 1680"/>
                <a:gd name="T20" fmla="*/ 1409 w 1680"/>
                <a:gd name="T21" fmla="*/ 1030 h 1680"/>
                <a:gd name="T22" fmla="*/ 1436 w 1680"/>
                <a:gd name="T23" fmla="*/ 905 h 1680"/>
                <a:gd name="T24" fmla="*/ 1436 w 1680"/>
                <a:gd name="T25" fmla="*/ 774 h 1680"/>
                <a:gd name="T26" fmla="*/ 1409 w 1680"/>
                <a:gd name="T27" fmla="*/ 648 h 1680"/>
                <a:gd name="T28" fmla="*/ 1356 w 1680"/>
                <a:gd name="T29" fmla="*/ 534 h 1680"/>
                <a:gd name="T30" fmla="*/ 1283 w 1680"/>
                <a:gd name="T31" fmla="*/ 435 h 1680"/>
                <a:gd name="T32" fmla="*/ 1189 w 1680"/>
                <a:gd name="T33" fmla="*/ 353 h 1680"/>
                <a:gd name="T34" fmla="*/ 1081 w 1680"/>
                <a:gd name="T35" fmla="*/ 291 h 1680"/>
                <a:gd name="T36" fmla="*/ 960 w 1680"/>
                <a:gd name="T37" fmla="*/ 252 h 1680"/>
                <a:gd name="T38" fmla="*/ 658 w 1680"/>
                <a:gd name="T39" fmla="*/ 268 h 1680"/>
                <a:gd name="T40" fmla="*/ 543 w 1680"/>
                <a:gd name="T41" fmla="*/ 319 h 1680"/>
                <a:gd name="T42" fmla="*/ 442 w 1680"/>
                <a:gd name="T43" fmla="*/ 391 h 1680"/>
                <a:gd name="T44" fmla="*/ 358 w 1680"/>
                <a:gd name="T45" fmla="*/ 483 h 1680"/>
                <a:gd name="T46" fmla="*/ 295 w 1680"/>
                <a:gd name="T47" fmla="*/ 590 h 1680"/>
                <a:gd name="T48" fmla="*/ 254 w 1680"/>
                <a:gd name="T49" fmla="*/ 710 h 1680"/>
                <a:gd name="T50" fmla="*/ 240 w 1680"/>
                <a:gd name="T51" fmla="*/ 841 h 1680"/>
                <a:gd name="T52" fmla="*/ 254 w 1680"/>
                <a:gd name="T53" fmla="*/ 968 h 1680"/>
                <a:gd name="T54" fmla="*/ 720 w 1680"/>
                <a:gd name="T55" fmla="*/ 771 h 1680"/>
                <a:gd name="T56" fmla="*/ 839 w 1680"/>
                <a:gd name="T57" fmla="*/ 0 h 1680"/>
                <a:gd name="T58" fmla="*/ 1000 w 1680"/>
                <a:gd name="T59" fmla="*/ 15 h 1680"/>
                <a:gd name="T60" fmla="*/ 1148 w 1680"/>
                <a:gd name="T61" fmla="*/ 59 h 1680"/>
                <a:gd name="T62" fmla="*/ 1285 w 1680"/>
                <a:gd name="T63" fmla="*/ 128 h 1680"/>
                <a:gd name="T64" fmla="*/ 1407 w 1680"/>
                <a:gd name="T65" fmla="*/ 220 h 1680"/>
                <a:gd name="T66" fmla="*/ 1508 w 1680"/>
                <a:gd name="T67" fmla="*/ 332 h 1680"/>
                <a:gd name="T68" fmla="*/ 1589 w 1680"/>
                <a:gd name="T69" fmla="*/ 461 h 1680"/>
                <a:gd name="T70" fmla="*/ 1646 w 1680"/>
                <a:gd name="T71" fmla="*/ 605 h 1680"/>
                <a:gd name="T72" fmla="*/ 1676 w 1680"/>
                <a:gd name="T73" fmla="*/ 759 h 1680"/>
                <a:gd name="T74" fmla="*/ 1676 w 1680"/>
                <a:gd name="T75" fmla="*/ 921 h 1680"/>
                <a:gd name="T76" fmla="*/ 1646 w 1680"/>
                <a:gd name="T77" fmla="*/ 1075 h 1680"/>
                <a:gd name="T78" fmla="*/ 1589 w 1680"/>
                <a:gd name="T79" fmla="*/ 1219 h 1680"/>
                <a:gd name="T80" fmla="*/ 1508 w 1680"/>
                <a:gd name="T81" fmla="*/ 1348 h 1680"/>
                <a:gd name="T82" fmla="*/ 1407 w 1680"/>
                <a:gd name="T83" fmla="*/ 1460 h 1680"/>
                <a:gd name="T84" fmla="*/ 1285 w 1680"/>
                <a:gd name="T85" fmla="*/ 1552 h 1680"/>
                <a:gd name="T86" fmla="*/ 1148 w 1680"/>
                <a:gd name="T87" fmla="*/ 1621 h 1680"/>
                <a:gd name="T88" fmla="*/ 1000 w 1680"/>
                <a:gd name="T89" fmla="*/ 1665 h 1680"/>
                <a:gd name="T90" fmla="*/ 839 w 1680"/>
                <a:gd name="T91" fmla="*/ 1680 h 1680"/>
                <a:gd name="T92" fmla="*/ 681 w 1680"/>
                <a:gd name="T93" fmla="*/ 1665 h 1680"/>
                <a:gd name="T94" fmla="*/ 532 w 1680"/>
                <a:gd name="T95" fmla="*/ 1621 h 1680"/>
                <a:gd name="T96" fmla="*/ 395 w 1680"/>
                <a:gd name="T97" fmla="*/ 1552 h 1680"/>
                <a:gd name="T98" fmla="*/ 273 w 1680"/>
                <a:gd name="T99" fmla="*/ 1460 h 1680"/>
                <a:gd name="T100" fmla="*/ 172 w 1680"/>
                <a:gd name="T101" fmla="*/ 1348 h 1680"/>
                <a:gd name="T102" fmla="*/ 91 w 1680"/>
                <a:gd name="T103" fmla="*/ 1219 h 1680"/>
                <a:gd name="T104" fmla="*/ 34 w 1680"/>
                <a:gd name="T105" fmla="*/ 1075 h 1680"/>
                <a:gd name="T106" fmla="*/ 4 w 1680"/>
                <a:gd name="T107" fmla="*/ 921 h 1680"/>
                <a:gd name="T108" fmla="*/ 4 w 1680"/>
                <a:gd name="T109" fmla="*/ 759 h 1680"/>
                <a:gd name="T110" fmla="*/ 34 w 1680"/>
                <a:gd name="T111" fmla="*/ 605 h 1680"/>
                <a:gd name="T112" fmla="*/ 91 w 1680"/>
                <a:gd name="T113" fmla="*/ 461 h 1680"/>
                <a:gd name="T114" fmla="*/ 172 w 1680"/>
                <a:gd name="T115" fmla="*/ 332 h 1680"/>
                <a:gd name="T116" fmla="*/ 273 w 1680"/>
                <a:gd name="T117" fmla="*/ 220 h 1680"/>
                <a:gd name="T118" fmla="*/ 395 w 1680"/>
                <a:gd name="T119" fmla="*/ 128 h 1680"/>
                <a:gd name="T120" fmla="*/ 532 w 1680"/>
                <a:gd name="T121" fmla="*/ 59 h 1680"/>
                <a:gd name="T122" fmla="*/ 681 w 1680"/>
                <a:gd name="T123" fmla="*/ 15 h 1680"/>
                <a:gd name="T124" fmla="*/ 839 w 1680"/>
                <a:gd name="T125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0" h="1680">
                  <a:moveTo>
                    <a:pt x="839" y="978"/>
                  </a:moveTo>
                  <a:lnTo>
                    <a:pt x="391" y="1238"/>
                  </a:lnTo>
                  <a:lnTo>
                    <a:pt x="435" y="1282"/>
                  </a:lnTo>
                  <a:lnTo>
                    <a:pt x="483" y="1322"/>
                  </a:lnTo>
                  <a:lnTo>
                    <a:pt x="534" y="1356"/>
                  </a:lnTo>
                  <a:lnTo>
                    <a:pt x="590" y="1385"/>
                  </a:lnTo>
                  <a:lnTo>
                    <a:pt x="648" y="1409"/>
                  </a:lnTo>
                  <a:lnTo>
                    <a:pt x="710" y="1425"/>
                  </a:lnTo>
                  <a:lnTo>
                    <a:pt x="774" y="1436"/>
                  </a:lnTo>
                  <a:lnTo>
                    <a:pt x="839" y="1440"/>
                  </a:lnTo>
                  <a:lnTo>
                    <a:pt x="906" y="1436"/>
                  </a:lnTo>
                  <a:lnTo>
                    <a:pt x="970" y="1425"/>
                  </a:lnTo>
                  <a:lnTo>
                    <a:pt x="1032" y="1409"/>
                  </a:lnTo>
                  <a:lnTo>
                    <a:pt x="1090" y="1385"/>
                  </a:lnTo>
                  <a:lnTo>
                    <a:pt x="1146" y="1356"/>
                  </a:lnTo>
                  <a:lnTo>
                    <a:pt x="1197" y="1322"/>
                  </a:lnTo>
                  <a:lnTo>
                    <a:pt x="1245" y="1282"/>
                  </a:lnTo>
                  <a:lnTo>
                    <a:pt x="1289" y="1238"/>
                  </a:lnTo>
                  <a:lnTo>
                    <a:pt x="839" y="978"/>
                  </a:lnTo>
                  <a:close/>
                  <a:moveTo>
                    <a:pt x="960" y="252"/>
                  </a:moveTo>
                  <a:lnTo>
                    <a:pt x="960" y="771"/>
                  </a:lnTo>
                  <a:lnTo>
                    <a:pt x="1409" y="1030"/>
                  </a:lnTo>
                  <a:lnTo>
                    <a:pt x="1427" y="968"/>
                  </a:lnTo>
                  <a:lnTo>
                    <a:pt x="1436" y="905"/>
                  </a:lnTo>
                  <a:lnTo>
                    <a:pt x="1440" y="841"/>
                  </a:lnTo>
                  <a:lnTo>
                    <a:pt x="1436" y="774"/>
                  </a:lnTo>
                  <a:lnTo>
                    <a:pt x="1425" y="710"/>
                  </a:lnTo>
                  <a:lnTo>
                    <a:pt x="1409" y="648"/>
                  </a:lnTo>
                  <a:lnTo>
                    <a:pt x="1386" y="590"/>
                  </a:lnTo>
                  <a:lnTo>
                    <a:pt x="1356" y="534"/>
                  </a:lnTo>
                  <a:lnTo>
                    <a:pt x="1322" y="483"/>
                  </a:lnTo>
                  <a:lnTo>
                    <a:pt x="1283" y="435"/>
                  </a:lnTo>
                  <a:lnTo>
                    <a:pt x="1238" y="391"/>
                  </a:lnTo>
                  <a:lnTo>
                    <a:pt x="1189" y="353"/>
                  </a:lnTo>
                  <a:lnTo>
                    <a:pt x="1137" y="319"/>
                  </a:lnTo>
                  <a:lnTo>
                    <a:pt x="1081" y="291"/>
                  </a:lnTo>
                  <a:lnTo>
                    <a:pt x="1022" y="268"/>
                  </a:lnTo>
                  <a:lnTo>
                    <a:pt x="960" y="252"/>
                  </a:lnTo>
                  <a:close/>
                  <a:moveTo>
                    <a:pt x="720" y="252"/>
                  </a:moveTo>
                  <a:lnTo>
                    <a:pt x="658" y="268"/>
                  </a:lnTo>
                  <a:lnTo>
                    <a:pt x="599" y="291"/>
                  </a:lnTo>
                  <a:lnTo>
                    <a:pt x="543" y="319"/>
                  </a:lnTo>
                  <a:lnTo>
                    <a:pt x="491" y="353"/>
                  </a:lnTo>
                  <a:lnTo>
                    <a:pt x="442" y="391"/>
                  </a:lnTo>
                  <a:lnTo>
                    <a:pt x="398" y="435"/>
                  </a:lnTo>
                  <a:lnTo>
                    <a:pt x="358" y="483"/>
                  </a:lnTo>
                  <a:lnTo>
                    <a:pt x="324" y="534"/>
                  </a:lnTo>
                  <a:lnTo>
                    <a:pt x="295" y="590"/>
                  </a:lnTo>
                  <a:lnTo>
                    <a:pt x="271" y="648"/>
                  </a:lnTo>
                  <a:lnTo>
                    <a:pt x="254" y="710"/>
                  </a:lnTo>
                  <a:lnTo>
                    <a:pt x="244" y="774"/>
                  </a:lnTo>
                  <a:lnTo>
                    <a:pt x="240" y="841"/>
                  </a:lnTo>
                  <a:lnTo>
                    <a:pt x="244" y="905"/>
                  </a:lnTo>
                  <a:lnTo>
                    <a:pt x="254" y="968"/>
                  </a:lnTo>
                  <a:lnTo>
                    <a:pt x="271" y="1030"/>
                  </a:lnTo>
                  <a:lnTo>
                    <a:pt x="720" y="771"/>
                  </a:lnTo>
                  <a:lnTo>
                    <a:pt x="720" y="252"/>
                  </a:lnTo>
                  <a:close/>
                  <a:moveTo>
                    <a:pt x="839" y="0"/>
                  </a:moveTo>
                  <a:lnTo>
                    <a:pt x="921" y="4"/>
                  </a:lnTo>
                  <a:lnTo>
                    <a:pt x="1000" y="15"/>
                  </a:lnTo>
                  <a:lnTo>
                    <a:pt x="1075" y="34"/>
                  </a:lnTo>
                  <a:lnTo>
                    <a:pt x="1148" y="59"/>
                  </a:lnTo>
                  <a:lnTo>
                    <a:pt x="1219" y="91"/>
                  </a:lnTo>
                  <a:lnTo>
                    <a:pt x="1285" y="128"/>
                  </a:lnTo>
                  <a:lnTo>
                    <a:pt x="1348" y="172"/>
                  </a:lnTo>
                  <a:lnTo>
                    <a:pt x="1407" y="220"/>
                  </a:lnTo>
                  <a:lnTo>
                    <a:pt x="1460" y="273"/>
                  </a:lnTo>
                  <a:lnTo>
                    <a:pt x="1508" y="332"/>
                  </a:lnTo>
                  <a:lnTo>
                    <a:pt x="1552" y="395"/>
                  </a:lnTo>
                  <a:lnTo>
                    <a:pt x="1589" y="461"/>
                  </a:lnTo>
                  <a:lnTo>
                    <a:pt x="1621" y="532"/>
                  </a:lnTo>
                  <a:lnTo>
                    <a:pt x="1646" y="605"/>
                  </a:lnTo>
                  <a:lnTo>
                    <a:pt x="1665" y="680"/>
                  </a:lnTo>
                  <a:lnTo>
                    <a:pt x="1676" y="759"/>
                  </a:lnTo>
                  <a:lnTo>
                    <a:pt x="1680" y="841"/>
                  </a:lnTo>
                  <a:lnTo>
                    <a:pt x="1676" y="921"/>
                  </a:lnTo>
                  <a:lnTo>
                    <a:pt x="1665" y="999"/>
                  </a:lnTo>
                  <a:lnTo>
                    <a:pt x="1646" y="1075"/>
                  </a:lnTo>
                  <a:lnTo>
                    <a:pt x="1621" y="1148"/>
                  </a:lnTo>
                  <a:lnTo>
                    <a:pt x="1589" y="1219"/>
                  </a:lnTo>
                  <a:lnTo>
                    <a:pt x="1552" y="1285"/>
                  </a:lnTo>
                  <a:lnTo>
                    <a:pt x="1508" y="1348"/>
                  </a:lnTo>
                  <a:lnTo>
                    <a:pt x="1460" y="1407"/>
                  </a:lnTo>
                  <a:lnTo>
                    <a:pt x="1407" y="1460"/>
                  </a:lnTo>
                  <a:lnTo>
                    <a:pt x="1348" y="1508"/>
                  </a:lnTo>
                  <a:lnTo>
                    <a:pt x="1285" y="1552"/>
                  </a:lnTo>
                  <a:lnTo>
                    <a:pt x="1219" y="1589"/>
                  </a:lnTo>
                  <a:lnTo>
                    <a:pt x="1148" y="1621"/>
                  </a:lnTo>
                  <a:lnTo>
                    <a:pt x="1075" y="1646"/>
                  </a:lnTo>
                  <a:lnTo>
                    <a:pt x="1000" y="1665"/>
                  </a:lnTo>
                  <a:lnTo>
                    <a:pt x="921" y="1676"/>
                  </a:lnTo>
                  <a:lnTo>
                    <a:pt x="839" y="1680"/>
                  </a:lnTo>
                  <a:lnTo>
                    <a:pt x="759" y="1676"/>
                  </a:lnTo>
                  <a:lnTo>
                    <a:pt x="681" y="1665"/>
                  </a:lnTo>
                  <a:lnTo>
                    <a:pt x="605" y="1646"/>
                  </a:lnTo>
                  <a:lnTo>
                    <a:pt x="532" y="1621"/>
                  </a:lnTo>
                  <a:lnTo>
                    <a:pt x="461" y="1589"/>
                  </a:lnTo>
                  <a:lnTo>
                    <a:pt x="395" y="1552"/>
                  </a:lnTo>
                  <a:lnTo>
                    <a:pt x="332" y="1508"/>
                  </a:lnTo>
                  <a:lnTo>
                    <a:pt x="273" y="1460"/>
                  </a:lnTo>
                  <a:lnTo>
                    <a:pt x="220" y="1407"/>
                  </a:lnTo>
                  <a:lnTo>
                    <a:pt x="172" y="1348"/>
                  </a:lnTo>
                  <a:lnTo>
                    <a:pt x="128" y="1285"/>
                  </a:lnTo>
                  <a:lnTo>
                    <a:pt x="91" y="1219"/>
                  </a:lnTo>
                  <a:lnTo>
                    <a:pt x="59" y="1148"/>
                  </a:lnTo>
                  <a:lnTo>
                    <a:pt x="34" y="1075"/>
                  </a:lnTo>
                  <a:lnTo>
                    <a:pt x="15" y="999"/>
                  </a:lnTo>
                  <a:lnTo>
                    <a:pt x="4" y="921"/>
                  </a:lnTo>
                  <a:lnTo>
                    <a:pt x="0" y="841"/>
                  </a:lnTo>
                  <a:lnTo>
                    <a:pt x="4" y="759"/>
                  </a:lnTo>
                  <a:lnTo>
                    <a:pt x="15" y="680"/>
                  </a:lnTo>
                  <a:lnTo>
                    <a:pt x="34" y="605"/>
                  </a:lnTo>
                  <a:lnTo>
                    <a:pt x="59" y="532"/>
                  </a:lnTo>
                  <a:lnTo>
                    <a:pt x="91" y="461"/>
                  </a:lnTo>
                  <a:lnTo>
                    <a:pt x="128" y="395"/>
                  </a:lnTo>
                  <a:lnTo>
                    <a:pt x="172" y="332"/>
                  </a:lnTo>
                  <a:lnTo>
                    <a:pt x="220" y="273"/>
                  </a:lnTo>
                  <a:lnTo>
                    <a:pt x="273" y="220"/>
                  </a:lnTo>
                  <a:lnTo>
                    <a:pt x="332" y="172"/>
                  </a:lnTo>
                  <a:lnTo>
                    <a:pt x="395" y="128"/>
                  </a:lnTo>
                  <a:lnTo>
                    <a:pt x="461" y="91"/>
                  </a:lnTo>
                  <a:lnTo>
                    <a:pt x="532" y="59"/>
                  </a:lnTo>
                  <a:lnTo>
                    <a:pt x="605" y="34"/>
                  </a:lnTo>
                  <a:lnTo>
                    <a:pt x="681" y="15"/>
                  </a:lnTo>
                  <a:lnTo>
                    <a:pt x="759" y="4"/>
                  </a:lnTo>
                  <a:lnTo>
                    <a:pt x="8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-6866" y="1696"/>
              <a:ext cx="4096" cy="4096"/>
            </a:xfrm>
            <a:custGeom>
              <a:avLst/>
              <a:gdLst>
                <a:gd name="T0" fmla="*/ 3142 w 4096"/>
                <a:gd name="T1" fmla="*/ 3432 h 4096"/>
                <a:gd name="T2" fmla="*/ 3056 w 4096"/>
                <a:gd name="T3" fmla="*/ 3616 h 4096"/>
                <a:gd name="T4" fmla="*/ 3142 w 4096"/>
                <a:gd name="T5" fmla="*/ 3799 h 4096"/>
                <a:gd name="T6" fmla="*/ 3339 w 4096"/>
                <a:gd name="T7" fmla="*/ 3853 h 4096"/>
                <a:gd name="T8" fmla="*/ 3503 w 4096"/>
                <a:gd name="T9" fmla="*/ 3737 h 4096"/>
                <a:gd name="T10" fmla="*/ 3521 w 4096"/>
                <a:gd name="T11" fmla="*/ 3532 h 4096"/>
                <a:gd name="T12" fmla="*/ 3380 w 4096"/>
                <a:gd name="T13" fmla="*/ 3391 h 4096"/>
                <a:gd name="T14" fmla="*/ 2221 w 4096"/>
                <a:gd name="T15" fmla="*/ 1811 h 4096"/>
                <a:gd name="T16" fmla="*/ 2496 w 4096"/>
                <a:gd name="T17" fmla="*/ 2176 h 4096"/>
                <a:gd name="T18" fmla="*/ 1228 w 4096"/>
                <a:gd name="T19" fmla="*/ 1700 h 4096"/>
                <a:gd name="T20" fmla="*/ 801 w 4096"/>
                <a:gd name="T21" fmla="*/ 1830 h 4096"/>
                <a:gd name="T22" fmla="*/ 470 w 4096"/>
                <a:gd name="T23" fmla="*/ 2111 h 4096"/>
                <a:gd name="T24" fmla="*/ 274 w 4096"/>
                <a:gd name="T25" fmla="*/ 2504 h 4096"/>
                <a:gd name="T26" fmla="*/ 256 w 4096"/>
                <a:gd name="T27" fmla="*/ 2960 h 4096"/>
                <a:gd name="T28" fmla="*/ 418 w 4096"/>
                <a:gd name="T29" fmla="*/ 3370 h 4096"/>
                <a:gd name="T30" fmla="*/ 726 w 4096"/>
                <a:gd name="T31" fmla="*/ 3678 h 4096"/>
                <a:gd name="T32" fmla="*/ 1136 w 4096"/>
                <a:gd name="T33" fmla="*/ 3840 h 4096"/>
                <a:gd name="T34" fmla="*/ 1592 w 4096"/>
                <a:gd name="T35" fmla="*/ 3822 h 4096"/>
                <a:gd name="T36" fmla="*/ 1985 w 4096"/>
                <a:gd name="T37" fmla="*/ 3626 h 4096"/>
                <a:gd name="T38" fmla="*/ 2266 w 4096"/>
                <a:gd name="T39" fmla="*/ 3295 h 4096"/>
                <a:gd name="T40" fmla="*/ 2396 w 4096"/>
                <a:gd name="T41" fmla="*/ 2868 h 4096"/>
                <a:gd name="T42" fmla="*/ 2340 w 4096"/>
                <a:gd name="T43" fmla="*/ 2418 h 4096"/>
                <a:gd name="T44" fmla="*/ 2114 w 4096"/>
                <a:gd name="T45" fmla="*/ 2044 h 4096"/>
                <a:gd name="T46" fmla="*/ 1760 w 4096"/>
                <a:gd name="T47" fmla="*/ 1790 h 4096"/>
                <a:gd name="T48" fmla="*/ 1319 w 4096"/>
                <a:gd name="T49" fmla="*/ 1695 h 4096"/>
                <a:gd name="T50" fmla="*/ 2801 w 4096"/>
                <a:gd name="T51" fmla="*/ 1373 h 4096"/>
                <a:gd name="T52" fmla="*/ 2660 w 4096"/>
                <a:gd name="T53" fmla="*/ 1231 h 4096"/>
                <a:gd name="T54" fmla="*/ 1440 w 4096"/>
                <a:gd name="T55" fmla="*/ 0 h 4096"/>
                <a:gd name="T56" fmla="*/ 2749 w 4096"/>
                <a:gd name="T57" fmla="*/ 1008 h 4096"/>
                <a:gd name="T58" fmla="*/ 2970 w 4096"/>
                <a:gd name="T59" fmla="*/ 1182 h 4096"/>
                <a:gd name="T60" fmla="*/ 3056 w 4096"/>
                <a:gd name="T61" fmla="*/ 1456 h 4096"/>
                <a:gd name="T62" fmla="*/ 3256 w 4096"/>
                <a:gd name="T63" fmla="*/ 2299 h 4096"/>
                <a:gd name="T64" fmla="*/ 3401 w 4096"/>
                <a:gd name="T65" fmla="*/ 2538 h 4096"/>
                <a:gd name="T66" fmla="*/ 3523 w 4096"/>
                <a:gd name="T67" fmla="*/ 3192 h 4096"/>
                <a:gd name="T68" fmla="*/ 3719 w 4096"/>
                <a:gd name="T69" fmla="*/ 3390 h 4096"/>
                <a:gd name="T70" fmla="*/ 3761 w 4096"/>
                <a:gd name="T71" fmla="*/ 3736 h 4096"/>
                <a:gd name="T72" fmla="*/ 3614 w 4096"/>
                <a:gd name="T73" fmla="*/ 3976 h 4096"/>
                <a:gd name="T74" fmla="*/ 3356 w 4096"/>
                <a:gd name="T75" fmla="*/ 4092 h 4096"/>
                <a:gd name="T76" fmla="*/ 3071 w 4096"/>
                <a:gd name="T77" fmla="*/ 4040 h 4096"/>
                <a:gd name="T78" fmla="*/ 2872 w 4096"/>
                <a:gd name="T79" fmla="*/ 3842 h 4096"/>
                <a:gd name="T80" fmla="*/ 2820 w 4096"/>
                <a:gd name="T81" fmla="*/ 3556 h 4096"/>
                <a:gd name="T82" fmla="*/ 2937 w 4096"/>
                <a:gd name="T83" fmla="*/ 3298 h 4096"/>
                <a:gd name="T84" fmla="*/ 3176 w 4096"/>
                <a:gd name="T85" fmla="*/ 3151 h 4096"/>
                <a:gd name="T86" fmla="*/ 3119 w 4096"/>
                <a:gd name="T87" fmla="*/ 2501 h 4096"/>
                <a:gd name="T88" fmla="*/ 2935 w 4096"/>
                <a:gd name="T89" fmla="*/ 2415 h 4096"/>
                <a:gd name="T90" fmla="*/ 2640 w 4096"/>
                <a:gd name="T91" fmla="*/ 2777 h 4096"/>
                <a:gd name="T92" fmla="*/ 2546 w 4096"/>
                <a:gd name="T93" fmla="*/ 3267 h 4096"/>
                <a:gd name="T94" fmla="*/ 2286 w 4096"/>
                <a:gd name="T95" fmla="*/ 3674 h 4096"/>
                <a:gd name="T96" fmla="*/ 1900 w 4096"/>
                <a:gd name="T97" fmla="*/ 3962 h 4096"/>
                <a:gd name="T98" fmla="*/ 1422 w 4096"/>
                <a:gd name="T99" fmla="*/ 4092 h 4096"/>
                <a:gd name="T100" fmla="*/ 922 w 4096"/>
                <a:gd name="T101" fmla="*/ 4035 h 4096"/>
                <a:gd name="T102" fmla="*/ 495 w 4096"/>
                <a:gd name="T103" fmla="*/ 3806 h 4096"/>
                <a:gd name="T104" fmla="*/ 180 w 4096"/>
                <a:gd name="T105" fmla="*/ 3442 h 4096"/>
                <a:gd name="T106" fmla="*/ 16 w 4096"/>
                <a:gd name="T107" fmla="*/ 2980 h 4096"/>
                <a:gd name="T108" fmla="*/ 35 w 4096"/>
                <a:gd name="T109" fmla="*/ 2476 h 4096"/>
                <a:gd name="T110" fmla="*/ 228 w 4096"/>
                <a:gd name="T111" fmla="*/ 2034 h 4096"/>
                <a:gd name="T112" fmla="*/ 564 w 4096"/>
                <a:gd name="T113" fmla="*/ 1694 h 4096"/>
                <a:gd name="T114" fmla="*/ 1003 w 4096"/>
                <a:gd name="T115" fmla="*/ 1494 h 4096"/>
                <a:gd name="T116" fmla="*/ 600 w 4096"/>
                <a:gd name="T117" fmla="*/ 0 h 4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6" h="4096">
                  <a:moveTo>
                    <a:pt x="3295" y="3376"/>
                  </a:moveTo>
                  <a:lnTo>
                    <a:pt x="3253" y="3380"/>
                  </a:lnTo>
                  <a:lnTo>
                    <a:pt x="3212" y="3391"/>
                  </a:lnTo>
                  <a:lnTo>
                    <a:pt x="3175" y="3408"/>
                  </a:lnTo>
                  <a:lnTo>
                    <a:pt x="3142" y="3432"/>
                  </a:lnTo>
                  <a:lnTo>
                    <a:pt x="3113" y="3462"/>
                  </a:lnTo>
                  <a:lnTo>
                    <a:pt x="3089" y="3495"/>
                  </a:lnTo>
                  <a:lnTo>
                    <a:pt x="3071" y="3532"/>
                  </a:lnTo>
                  <a:lnTo>
                    <a:pt x="3060" y="3573"/>
                  </a:lnTo>
                  <a:lnTo>
                    <a:pt x="3056" y="3616"/>
                  </a:lnTo>
                  <a:lnTo>
                    <a:pt x="3060" y="3659"/>
                  </a:lnTo>
                  <a:lnTo>
                    <a:pt x="3071" y="3700"/>
                  </a:lnTo>
                  <a:lnTo>
                    <a:pt x="3089" y="3737"/>
                  </a:lnTo>
                  <a:lnTo>
                    <a:pt x="3113" y="3771"/>
                  </a:lnTo>
                  <a:lnTo>
                    <a:pt x="3142" y="3799"/>
                  </a:lnTo>
                  <a:lnTo>
                    <a:pt x="3175" y="3823"/>
                  </a:lnTo>
                  <a:lnTo>
                    <a:pt x="3212" y="3842"/>
                  </a:lnTo>
                  <a:lnTo>
                    <a:pt x="3253" y="3853"/>
                  </a:lnTo>
                  <a:lnTo>
                    <a:pt x="3295" y="3856"/>
                  </a:lnTo>
                  <a:lnTo>
                    <a:pt x="3339" y="3853"/>
                  </a:lnTo>
                  <a:lnTo>
                    <a:pt x="3380" y="3842"/>
                  </a:lnTo>
                  <a:lnTo>
                    <a:pt x="3417" y="3823"/>
                  </a:lnTo>
                  <a:lnTo>
                    <a:pt x="3451" y="3799"/>
                  </a:lnTo>
                  <a:lnTo>
                    <a:pt x="3479" y="3771"/>
                  </a:lnTo>
                  <a:lnTo>
                    <a:pt x="3503" y="3737"/>
                  </a:lnTo>
                  <a:lnTo>
                    <a:pt x="3521" y="3700"/>
                  </a:lnTo>
                  <a:lnTo>
                    <a:pt x="3532" y="3659"/>
                  </a:lnTo>
                  <a:lnTo>
                    <a:pt x="3536" y="3616"/>
                  </a:lnTo>
                  <a:lnTo>
                    <a:pt x="3532" y="3573"/>
                  </a:lnTo>
                  <a:lnTo>
                    <a:pt x="3521" y="3532"/>
                  </a:lnTo>
                  <a:lnTo>
                    <a:pt x="3503" y="3495"/>
                  </a:lnTo>
                  <a:lnTo>
                    <a:pt x="3479" y="3462"/>
                  </a:lnTo>
                  <a:lnTo>
                    <a:pt x="3451" y="3432"/>
                  </a:lnTo>
                  <a:lnTo>
                    <a:pt x="3417" y="3408"/>
                  </a:lnTo>
                  <a:lnTo>
                    <a:pt x="3380" y="3391"/>
                  </a:lnTo>
                  <a:lnTo>
                    <a:pt x="3339" y="3380"/>
                  </a:lnTo>
                  <a:lnTo>
                    <a:pt x="3295" y="3376"/>
                  </a:lnTo>
                  <a:close/>
                  <a:moveTo>
                    <a:pt x="2078" y="1695"/>
                  </a:moveTo>
                  <a:lnTo>
                    <a:pt x="2151" y="1751"/>
                  </a:lnTo>
                  <a:lnTo>
                    <a:pt x="2221" y="1811"/>
                  </a:lnTo>
                  <a:lnTo>
                    <a:pt x="2285" y="1877"/>
                  </a:lnTo>
                  <a:lnTo>
                    <a:pt x="2345" y="1945"/>
                  </a:lnTo>
                  <a:lnTo>
                    <a:pt x="2401" y="2018"/>
                  </a:lnTo>
                  <a:lnTo>
                    <a:pt x="2450" y="2095"/>
                  </a:lnTo>
                  <a:lnTo>
                    <a:pt x="2496" y="2176"/>
                  </a:lnTo>
                  <a:lnTo>
                    <a:pt x="2816" y="2176"/>
                  </a:lnTo>
                  <a:lnTo>
                    <a:pt x="2816" y="1695"/>
                  </a:lnTo>
                  <a:lnTo>
                    <a:pt x="2078" y="1695"/>
                  </a:lnTo>
                  <a:close/>
                  <a:moveTo>
                    <a:pt x="1319" y="1695"/>
                  </a:moveTo>
                  <a:lnTo>
                    <a:pt x="1228" y="1700"/>
                  </a:lnTo>
                  <a:lnTo>
                    <a:pt x="1136" y="1712"/>
                  </a:lnTo>
                  <a:lnTo>
                    <a:pt x="1048" y="1730"/>
                  </a:lnTo>
                  <a:lnTo>
                    <a:pt x="962" y="1756"/>
                  </a:lnTo>
                  <a:lnTo>
                    <a:pt x="880" y="1790"/>
                  </a:lnTo>
                  <a:lnTo>
                    <a:pt x="801" y="1830"/>
                  </a:lnTo>
                  <a:lnTo>
                    <a:pt x="726" y="1874"/>
                  </a:lnTo>
                  <a:lnTo>
                    <a:pt x="654" y="1926"/>
                  </a:lnTo>
                  <a:lnTo>
                    <a:pt x="588" y="1982"/>
                  </a:lnTo>
                  <a:lnTo>
                    <a:pt x="526" y="2044"/>
                  </a:lnTo>
                  <a:lnTo>
                    <a:pt x="470" y="2111"/>
                  </a:lnTo>
                  <a:lnTo>
                    <a:pt x="418" y="2182"/>
                  </a:lnTo>
                  <a:lnTo>
                    <a:pt x="374" y="2257"/>
                  </a:lnTo>
                  <a:lnTo>
                    <a:pt x="334" y="2336"/>
                  </a:lnTo>
                  <a:lnTo>
                    <a:pt x="300" y="2418"/>
                  </a:lnTo>
                  <a:lnTo>
                    <a:pt x="274" y="2504"/>
                  </a:lnTo>
                  <a:lnTo>
                    <a:pt x="256" y="2592"/>
                  </a:lnTo>
                  <a:lnTo>
                    <a:pt x="245" y="2684"/>
                  </a:lnTo>
                  <a:lnTo>
                    <a:pt x="240" y="2777"/>
                  </a:lnTo>
                  <a:lnTo>
                    <a:pt x="245" y="2868"/>
                  </a:lnTo>
                  <a:lnTo>
                    <a:pt x="256" y="2960"/>
                  </a:lnTo>
                  <a:lnTo>
                    <a:pt x="274" y="3048"/>
                  </a:lnTo>
                  <a:lnTo>
                    <a:pt x="300" y="3134"/>
                  </a:lnTo>
                  <a:lnTo>
                    <a:pt x="334" y="3216"/>
                  </a:lnTo>
                  <a:lnTo>
                    <a:pt x="374" y="3295"/>
                  </a:lnTo>
                  <a:lnTo>
                    <a:pt x="418" y="3370"/>
                  </a:lnTo>
                  <a:lnTo>
                    <a:pt x="470" y="3442"/>
                  </a:lnTo>
                  <a:lnTo>
                    <a:pt x="526" y="3508"/>
                  </a:lnTo>
                  <a:lnTo>
                    <a:pt x="588" y="3570"/>
                  </a:lnTo>
                  <a:lnTo>
                    <a:pt x="654" y="3626"/>
                  </a:lnTo>
                  <a:lnTo>
                    <a:pt x="726" y="3678"/>
                  </a:lnTo>
                  <a:lnTo>
                    <a:pt x="801" y="3722"/>
                  </a:lnTo>
                  <a:lnTo>
                    <a:pt x="880" y="3762"/>
                  </a:lnTo>
                  <a:lnTo>
                    <a:pt x="962" y="3796"/>
                  </a:lnTo>
                  <a:lnTo>
                    <a:pt x="1048" y="3822"/>
                  </a:lnTo>
                  <a:lnTo>
                    <a:pt x="1136" y="3840"/>
                  </a:lnTo>
                  <a:lnTo>
                    <a:pt x="1228" y="3851"/>
                  </a:lnTo>
                  <a:lnTo>
                    <a:pt x="1319" y="3856"/>
                  </a:lnTo>
                  <a:lnTo>
                    <a:pt x="1412" y="3851"/>
                  </a:lnTo>
                  <a:lnTo>
                    <a:pt x="1504" y="3840"/>
                  </a:lnTo>
                  <a:lnTo>
                    <a:pt x="1592" y="3822"/>
                  </a:lnTo>
                  <a:lnTo>
                    <a:pt x="1678" y="3796"/>
                  </a:lnTo>
                  <a:lnTo>
                    <a:pt x="1760" y="3762"/>
                  </a:lnTo>
                  <a:lnTo>
                    <a:pt x="1839" y="3722"/>
                  </a:lnTo>
                  <a:lnTo>
                    <a:pt x="1914" y="3678"/>
                  </a:lnTo>
                  <a:lnTo>
                    <a:pt x="1985" y="3626"/>
                  </a:lnTo>
                  <a:lnTo>
                    <a:pt x="2052" y="3570"/>
                  </a:lnTo>
                  <a:lnTo>
                    <a:pt x="2114" y="3508"/>
                  </a:lnTo>
                  <a:lnTo>
                    <a:pt x="2170" y="3442"/>
                  </a:lnTo>
                  <a:lnTo>
                    <a:pt x="2222" y="3370"/>
                  </a:lnTo>
                  <a:lnTo>
                    <a:pt x="2266" y="3295"/>
                  </a:lnTo>
                  <a:lnTo>
                    <a:pt x="2306" y="3216"/>
                  </a:lnTo>
                  <a:lnTo>
                    <a:pt x="2340" y="3134"/>
                  </a:lnTo>
                  <a:lnTo>
                    <a:pt x="2366" y="3048"/>
                  </a:lnTo>
                  <a:lnTo>
                    <a:pt x="2384" y="2960"/>
                  </a:lnTo>
                  <a:lnTo>
                    <a:pt x="2396" y="2868"/>
                  </a:lnTo>
                  <a:lnTo>
                    <a:pt x="2401" y="2777"/>
                  </a:lnTo>
                  <a:lnTo>
                    <a:pt x="2396" y="2684"/>
                  </a:lnTo>
                  <a:lnTo>
                    <a:pt x="2384" y="2592"/>
                  </a:lnTo>
                  <a:lnTo>
                    <a:pt x="2366" y="2504"/>
                  </a:lnTo>
                  <a:lnTo>
                    <a:pt x="2340" y="2418"/>
                  </a:lnTo>
                  <a:lnTo>
                    <a:pt x="2306" y="2336"/>
                  </a:lnTo>
                  <a:lnTo>
                    <a:pt x="2266" y="2257"/>
                  </a:lnTo>
                  <a:lnTo>
                    <a:pt x="2222" y="2182"/>
                  </a:lnTo>
                  <a:lnTo>
                    <a:pt x="2170" y="2111"/>
                  </a:lnTo>
                  <a:lnTo>
                    <a:pt x="2114" y="2044"/>
                  </a:lnTo>
                  <a:lnTo>
                    <a:pt x="2052" y="1982"/>
                  </a:lnTo>
                  <a:lnTo>
                    <a:pt x="1985" y="1926"/>
                  </a:lnTo>
                  <a:lnTo>
                    <a:pt x="1914" y="1874"/>
                  </a:lnTo>
                  <a:lnTo>
                    <a:pt x="1839" y="1830"/>
                  </a:lnTo>
                  <a:lnTo>
                    <a:pt x="1760" y="1790"/>
                  </a:lnTo>
                  <a:lnTo>
                    <a:pt x="1678" y="1756"/>
                  </a:lnTo>
                  <a:lnTo>
                    <a:pt x="1592" y="1730"/>
                  </a:lnTo>
                  <a:lnTo>
                    <a:pt x="1504" y="1712"/>
                  </a:lnTo>
                  <a:lnTo>
                    <a:pt x="1412" y="1700"/>
                  </a:lnTo>
                  <a:lnTo>
                    <a:pt x="1319" y="1695"/>
                  </a:lnTo>
                  <a:close/>
                  <a:moveTo>
                    <a:pt x="1440" y="1216"/>
                  </a:moveTo>
                  <a:lnTo>
                    <a:pt x="1440" y="1456"/>
                  </a:lnTo>
                  <a:lnTo>
                    <a:pt x="2816" y="1456"/>
                  </a:lnTo>
                  <a:lnTo>
                    <a:pt x="2813" y="1412"/>
                  </a:lnTo>
                  <a:lnTo>
                    <a:pt x="2801" y="1373"/>
                  </a:lnTo>
                  <a:lnTo>
                    <a:pt x="2783" y="1336"/>
                  </a:lnTo>
                  <a:lnTo>
                    <a:pt x="2759" y="1302"/>
                  </a:lnTo>
                  <a:lnTo>
                    <a:pt x="2731" y="1272"/>
                  </a:lnTo>
                  <a:lnTo>
                    <a:pt x="2697" y="1249"/>
                  </a:lnTo>
                  <a:lnTo>
                    <a:pt x="2660" y="1231"/>
                  </a:lnTo>
                  <a:lnTo>
                    <a:pt x="2619" y="1220"/>
                  </a:lnTo>
                  <a:lnTo>
                    <a:pt x="2576" y="1216"/>
                  </a:lnTo>
                  <a:lnTo>
                    <a:pt x="1440" y="1216"/>
                  </a:lnTo>
                  <a:close/>
                  <a:moveTo>
                    <a:pt x="600" y="0"/>
                  </a:moveTo>
                  <a:lnTo>
                    <a:pt x="1440" y="0"/>
                  </a:lnTo>
                  <a:lnTo>
                    <a:pt x="1440" y="976"/>
                  </a:lnTo>
                  <a:lnTo>
                    <a:pt x="2576" y="976"/>
                  </a:lnTo>
                  <a:lnTo>
                    <a:pt x="2636" y="979"/>
                  </a:lnTo>
                  <a:lnTo>
                    <a:pt x="2695" y="990"/>
                  </a:lnTo>
                  <a:lnTo>
                    <a:pt x="2749" y="1008"/>
                  </a:lnTo>
                  <a:lnTo>
                    <a:pt x="2801" y="1033"/>
                  </a:lnTo>
                  <a:lnTo>
                    <a:pt x="2850" y="1062"/>
                  </a:lnTo>
                  <a:lnTo>
                    <a:pt x="2895" y="1097"/>
                  </a:lnTo>
                  <a:lnTo>
                    <a:pt x="2934" y="1137"/>
                  </a:lnTo>
                  <a:lnTo>
                    <a:pt x="2970" y="1182"/>
                  </a:lnTo>
                  <a:lnTo>
                    <a:pt x="3000" y="1230"/>
                  </a:lnTo>
                  <a:lnTo>
                    <a:pt x="3024" y="1282"/>
                  </a:lnTo>
                  <a:lnTo>
                    <a:pt x="3041" y="1338"/>
                  </a:lnTo>
                  <a:lnTo>
                    <a:pt x="3052" y="1396"/>
                  </a:lnTo>
                  <a:lnTo>
                    <a:pt x="3056" y="1456"/>
                  </a:lnTo>
                  <a:lnTo>
                    <a:pt x="3056" y="2191"/>
                  </a:lnTo>
                  <a:lnTo>
                    <a:pt x="3110" y="2209"/>
                  </a:lnTo>
                  <a:lnTo>
                    <a:pt x="3163" y="2233"/>
                  </a:lnTo>
                  <a:lnTo>
                    <a:pt x="3211" y="2263"/>
                  </a:lnTo>
                  <a:lnTo>
                    <a:pt x="3256" y="2299"/>
                  </a:lnTo>
                  <a:lnTo>
                    <a:pt x="3295" y="2338"/>
                  </a:lnTo>
                  <a:lnTo>
                    <a:pt x="3330" y="2383"/>
                  </a:lnTo>
                  <a:lnTo>
                    <a:pt x="3360" y="2432"/>
                  </a:lnTo>
                  <a:lnTo>
                    <a:pt x="3384" y="2484"/>
                  </a:lnTo>
                  <a:lnTo>
                    <a:pt x="3401" y="2538"/>
                  </a:lnTo>
                  <a:lnTo>
                    <a:pt x="3412" y="2597"/>
                  </a:lnTo>
                  <a:lnTo>
                    <a:pt x="3416" y="2656"/>
                  </a:lnTo>
                  <a:lnTo>
                    <a:pt x="3416" y="3151"/>
                  </a:lnTo>
                  <a:lnTo>
                    <a:pt x="3470" y="3169"/>
                  </a:lnTo>
                  <a:lnTo>
                    <a:pt x="3523" y="3192"/>
                  </a:lnTo>
                  <a:lnTo>
                    <a:pt x="3571" y="3222"/>
                  </a:lnTo>
                  <a:lnTo>
                    <a:pt x="3614" y="3257"/>
                  </a:lnTo>
                  <a:lnTo>
                    <a:pt x="3654" y="3297"/>
                  </a:lnTo>
                  <a:lnTo>
                    <a:pt x="3689" y="3341"/>
                  </a:lnTo>
                  <a:lnTo>
                    <a:pt x="3719" y="3390"/>
                  </a:lnTo>
                  <a:lnTo>
                    <a:pt x="3743" y="3441"/>
                  </a:lnTo>
                  <a:lnTo>
                    <a:pt x="3761" y="3496"/>
                  </a:lnTo>
                  <a:lnTo>
                    <a:pt x="4096" y="3496"/>
                  </a:lnTo>
                  <a:lnTo>
                    <a:pt x="4096" y="3736"/>
                  </a:lnTo>
                  <a:lnTo>
                    <a:pt x="3761" y="3736"/>
                  </a:lnTo>
                  <a:lnTo>
                    <a:pt x="3743" y="3791"/>
                  </a:lnTo>
                  <a:lnTo>
                    <a:pt x="3719" y="3843"/>
                  </a:lnTo>
                  <a:lnTo>
                    <a:pt x="3689" y="3891"/>
                  </a:lnTo>
                  <a:lnTo>
                    <a:pt x="3654" y="3936"/>
                  </a:lnTo>
                  <a:lnTo>
                    <a:pt x="3614" y="3976"/>
                  </a:lnTo>
                  <a:lnTo>
                    <a:pt x="3570" y="4010"/>
                  </a:lnTo>
                  <a:lnTo>
                    <a:pt x="3521" y="4040"/>
                  </a:lnTo>
                  <a:lnTo>
                    <a:pt x="3469" y="4064"/>
                  </a:lnTo>
                  <a:lnTo>
                    <a:pt x="3413" y="4081"/>
                  </a:lnTo>
                  <a:lnTo>
                    <a:pt x="3356" y="4092"/>
                  </a:lnTo>
                  <a:lnTo>
                    <a:pt x="3295" y="4096"/>
                  </a:lnTo>
                  <a:lnTo>
                    <a:pt x="3236" y="4092"/>
                  </a:lnTo>
                  <a:lnTo>
                    <a:pt x="3178" y="4081"/>
                  </a:lnTo>
                  <a:lnTo>
                    <a:pt x="3123" y="4064"/>
                  </a:lnTo>
                  <a:lnTo>
                    <a:pt x="3071" y="4040"/>
                  </a:lnTo>
                  <a:lnTo>
                    <a:pt x="3022" y="4010"/>
                  </a:lnTo>
                  <a:lnTo>
                    <a:pt x="2978" y="3974"/>
                  </a:lnTo>
                  <a:lnTo>
                    <a:pt x="2937" y="3935"/>
                  </a:lnTo>
                  <a:lnTo>
                    <a:pt x="2902" y="3890"/>
                  </a:lnTo>
                  <a:lnTo>
                    <a:pt x="2872" y="3842"/>
                  </a:lnTo>
                  <a:lnTo>
                    <a:pt x="2849" y="3789"/>
                  </a:lnTo>
                  <a:lnTo>
                    <a:pt x="2831" y="3734"/>
                  </a:lnTo>
                  <a:lnTo>
                    <a:pt x="2820" y="3676"/>
                  </a:lnTo>
                  <a:lnTo>
                    <a:pt x="2816" y="3616"/>
                  </a:lnTo>
                  <a:lnTo>
                    <a:pt x="2820" y="3556"/>
                  </a:lnTo>
                  <a:lnTo>
                    <a:pt x="2831" y="3498"/>
                  </a:lnTo>
                  <a:lnTo>
                    <a:pt x="2849" y="3443"/>
                  </a:lnTo>
                  <a:lnTo>
                    <a:pt x="2872" y="3391"/>
                  </a:lnTo>
                  <a:lnTo>
                    <a:pt x="2902" y="3343"/>
                  </a:lnTo>
                  <a:lnTo>
                    <a:pt x="2937" y="3298"/>
                  </a:lnTo>
                  <a:lnTo>
                    <a:pt x="2976" y="3258"/>
                  </a:lnTo>
                  <a:lnTo>
                    <a:pt x="3021" y="3223"/>
                  </a:lnTo>
                  <a:lnTo>
                    <a:pt x="3070" y="3194"/>
                  </a:lnTo>
                  <a:lnTo>
                    <a:pt x="3120" y="3169"/>
                  </a:lnTo>
                  <a:lnTo>
                    <a:pt x="3176" y="3151"/>
                  </a:lnTo>
                  <a:lnTo>
                    <a:pt x="3176" y="2656"/>
                  </a:lnTo>
                  <a:lnTo>
                    <a:pt x="3173" y="2613"/>
                  </a:lnTo>
                  <a:lnTo>
                    <a:pt x="3161" y="2572"/>
                  </a:lnTo>
                  <a:lnTo>
                    <a:pt x="3143" y="2535"/>
                  </a:lnTo>
                  <a:lnTo>
                    <a:pt x="3119" y="2501"/>
                  </a:lnTo>
                  <a:lnTo>
                    <a:pt x="3091" y="2472"/>
                  </a:lnTo>
                  <a:lnTo>
                    <a:pt x="3057" y="2449"/>
                  </a:lnTo>
                  <a:lnTo>
                    <a:pt x="3020" y="2432"/>
                  </a:lnTo>
                  <a:lnTo>
                    <a:pt x="2979" y="2420"/>
                  </a:lnTo>
                  <a:lnTo>
                    <a:pt x="2935" y="2415"/>
                  </a:lnTo>
                  <a:lnTo>
                    <a:pt x="2590" y="2415"/>
                  </a:lnTo>
                  <a:lnTo>
                    <a:pt x="2612" y="2504"/>
                  </a:lnTo>
                  <a:lnTo>
                    <a:pt x="2628" y="2592"/>
                  </a:lnTo>
                  <a:lnTo>
                    <a:pt x="2636" y="2684"/>
                  </a:lnTo>
                  <a:lnTo>
                    <a:pt x="2640" y="2777"/>
                  </a:lnTo>
                  <a:lnTo>
                    <a:pt x="2636" y="2880"/>
                  </a:lnTo>
                  <a:lnTo>
                    <a:pt x="2624" y="2980"/>
                  </a:lnTo>
                  <a:lnTo>
                    <a:pt x="2605" y="3078"/>
                  </a:lnTo>
                  <a:lnTo>
                    <a:pt x="2579" y="3174"/>
                  </a:lnTo>
                  <a:lnTo>
                    <a:pt x="2546" y="3267"/>
                  </a:lnTo>
                  <a:lnTo>
                    <a:pt x="2506" y="3356"/>
                  </a:lnTo>
                  <a:lnTo>
                    <a:pt x="2460" y="3442"/>
                  </a:lnTo>
                  <a:lnTo>
                    <a:pt x="2408" y="3524"/>
                  </a:lnTo>
                  <a:lnTo>
                    <a:pt x="2350" y="3601"/>
                  </a:lnTo>
                  <a:lnTo>
                    <a:pt x="2286" y="3674"/>
                  </a:lnTo>
                  <a:lnTo>
                    <a:pt x="2218" y="3742"/>
                  </a:lnTo>
                  <a:lnTo>
                    <a:pt x="2145" y="3806"/>
                  </a:lnTo>
                  <a:lnTo>
                    <a:pt x="2068" y="3864"/>
                  </a:lnTo>
                  <a:lnTo>
                    <a:pt x="1986" y="3916"/>
                  </a:lnTo>
                  <a:lnTo>
                    <a:pt x="1900" y="3962"/>
                  </a:lnTo>
                  <a:lnTo>
                    <a:pt x="1811" y="4002"/>
                  </a:lnTo>
                  <a:lnTo>
                    <a:pt x="1718" y="4035"/>
                  </a:lnTo>
                  <a:lnTo>
                    <a:pt x="1622" y="4061"/>
                  </a:lnTo>
                  <a:lnTo>
                    <a:pt x="1524" y="4080"/>
                  </a:lnTo>
                  <a:lnTo>
                    <a:pt x="1422" y="4092"/>
                  </a:lnTo>
                  <a:lnTo>
                    <a:pt x="1319" y="4096"/>
                  </a:lnTo>
                  <a:lnTo>
                    <a:pt x="1216" y="4092"/>
                  </a:lnTo>
                  <a:lnTo>
                    <a:pt x="1116" y="4080"/>
                  </a:lnTo>
                  <a:lnTo>
                    <a:pt x="1018" y="4061"/>
                  </a:lnTo>
                  <a:lnTo>
                    <a:pt x="922" y="4035"/>
                  </a:lnTo>
                  <a:lnTo>
                    <a:pt x="829" y="4002"/>
                  </a:lnTo>
                  <a:lnTo>
                    <a:pt x="740" y="3962"/>
                  </a:lnTo>
                  <a:lnTo>
                    <a:pt x="654" y="3916"/>
                  </a:lnTo>
                  <a:lnTo>
                    <a:pt x="572" y="3864"/>
                  </a:lnTo>
                  <a:lnTo>
                    <a:pt x="495" y="3806"/>
                  </a:lnTo>
                  <a:lnTo>
                    <a:pt x="422" y="3742"/>
                  </a:lnTo>
                  <a:lnTo>
                    <a:pt x="354" y="3674"/>
                  </a:lnTo>
                  <a:lnTo>
                    <a:pt x="290" y="3601"/>
                  </a:lnTo>
                  <a:lnTo>
                    <a:pt x="232" y="3524"/>
                  </a:lnTo>
                  <a:lnTo>
                    <a:pt x="180" y="3442"/>
                  </a:lnTo>
                  <a:lnTo>
                    <a:pt x="134" y="3356"/>
                  </a:lnTo>
                  <a:lnTo>
                    <a:pt x="94" y="3267"/>
                  </a:lnTo>
                  <a:lnTo>
                    <a:pt x="61" y="3174"/>
                  </a:lnTo>
                  <a:lnTo>
                    <a:pt x="35" y="3078"/>
                  </a:lnTo>
                  <a:lnTo>
                    <a:pt x="16" y="2980"/>
                  </a:lnTo>
                  <a:lnTo>
                    <a:pt x="4" y="2880"/>
                  </a:lnTo>
                  <a:lnTo>
                    <a:pt x="0" y="2777"/>
                  </a:lnTo>
                  <a:lnTo>
                    <a:pt x="4" y="2674"/>
                  </a:lnTo>
                  <a:lnTo>
                    <a:pt x="15" y="2574"/>
                  </a:lnTo>
                  <a:lnTo>
                    <a:pt x="35" y="2476"/>
                  </a:lnTo>
                  <a:lnTo>
                    <a:pt x="61" y="2381"/>
                  </a:lnTo>
                  <a:lnTo>
                    <a:pt x="93" y="2289"/>
                  </a:lnTo>
                  <a:lnTo>
                    <a:pt x="133" y="2201"/>
                  </a:lnTo>
                  <a:lnTo>
                    <a:pt x="177" y="2115"/>
                  </a:lnTo>
                  <a:lnTo>
                    <a:pt x="228" y="2034"/>
                  </a:lnTo>
                  <a:lnTo>
                    <a:pt x="285" y="1956"/>
                  </a:lnTo>
                  <a:lnTo>
                    <a:pt x="348" y="1884"/>
                  </a:lnTo>
                  <a:lnTo>
                    <a:pt x="416" y="1816"/>
                  </a:lnTo>
                  <a:lnTo>
                    <a:pt x="488" y="1753"/>
                  </a:lnTo>
                  <a:lnTo>
                    <a:pt x="564" y="1694"/>
                  </a:lnTo>
                  <a:lnTo>
                    <a:pt x="644" y="1642"/>
                  </a:lnTo>
                  <a:lnTo>
                    <a:pt x="729" y="1596"/>
                  </a:lnTo>
                  <a:lnTo>
                    <a:pt x="817" y="1555"/>
                  </a:lnTo>
                  <a:lnTo>
                    <a:pt x="909" y="1522"/>
                  </a:lnTo>
                  <a:lnTo>
                    <a:pt x="1003" y="1494"/>
                  </a:lnTo>
                  <a:lnTo>
                    <a:pt x="1101" y="1475"/>
                  </a:lnTo>
                  <a:lnTo>
                    <a:pt x="1200" y="1461"/>
                  </a:lnTo>
                  <a:lnTo>
                    <a:pt x="1200" y="240"/>
                  </a:lnTo>
                  <a:lnTo>
                    <a:pt x="600" y="240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333160" y="1537300"/>
            <a:ext cx="1420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ФГОС не предусматривает детализированных требований по обучению детей-инвалидов и детей с ОВЗ.</a:t>
            </a:r>
          </a:p>
        </p:txBody>
      </p:sp>
      <p:grpSp>
        <p:nvGrpSpPr>
          <p:cNvPr id="19" name="Group 13"/>
          <p:cNvGrpSpPr>
            <a:grpSpLocks noChangeAspect="1"/>
          </p:cNvGrpSpPr>
          <p:nvPr/>
        </p:nvGrpSpPr>
        <p:grpSpPr bwMode="auto">
          <a:xfrm>
            <a:off x="7101688" y="3052296"/>
            <a:ext cx="226320" cy="226320"/>
            <a:chOff x="-753" y="2764"/>
            <a:chExt cx="512" cy="512"/>
          </a:xfrm>
          <a:solidFill>
            <a:schemeClr val="bg1">
              <a:lumMod val="65000"/>
            </a:schemeClr>
          </a:solidFill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689" y="3020"/>
              <a:ext cx="144" cy="64"/>
            </a:xfrm>
            <a:custGeom>
              <a:avLst/>
              <a:gdLst>
                <a:gd name="T0" fmla="*/ 120 w 1007"/>
                <a:gd name="T1" fmla="*/ 0 h 449"/>
                <a:gd name="T2" fmla="*/ 142 w 1007"/>
                <a:gd name="T3" fmla="*/ 4 h 449"/>
                <a:gd name="T4" fmla="*/ 926 w 1007"/>
                <a:gd name="T5" fmla="*/ 228 h 449"/>
                <a:gd name="T6" fmla="*/ 950 w 1007"/>
                <a:gd name="T7" fmla="*/ 238 h 449"/>
                <a:gd name="T8" fmla="*/ 970 w 1007"/>
                <a:gd name="T9" fmla="*/ 253 h 449"/>
                <a:gd name="T10" fmla="*/ 987 w 1007"/>
                <a:gd name="T11" fmla="*/ 272 h 449"/>
                <a:gd name="T12" fmla="*/ 999 w 1007"/>
                <a:gd name="T13" fmla="*/ 292 h 449"/>
                <a:gd name="T14" fmla="*/ 1005 w 1007"/>
                <a:gd name="T15" fmla="*/ 316 h 449"/>
                <a:gd name="T16" fmla="*/ 1007 w 1007"/>
                <a:gd name="T17" fmla="*/ 341 h 449"/>
                <a:gd name="T18" fmla="*/ 1003 w 1007"/>
                <a:gd name="T19" fmla="*/ 367 h 449"/>
                <a:gd name="T20" fmla="*/ 993 w 1007"/>
                <a:gd name="T21" fmla="*/ 390 h 449"/>
                <a:gd name="T22" fmla="*/ 979 w 1007"/>
                <a:gd name="T23" fmla="*/ 409 h 449"/>
                <a:gd name="T24" fmla="*/ 962 w 1007"/>
                <a:gd name="T25" fmla="*/ 426 h 449"/>
                <a:gd name="T26" fmla="*/ 941 w 1007"/>
                <a:gd name="T27" fmla="*/ 438 h 449"/>
                <a:gd name="T28" fmla="*/ 919 w 1007"/>
                <a:gd name="T29" fmla="*/ 445 h 449"/>
                <a:gd name="T30" fmla="*/ 896 w 1007"/>
                <a:gd name="T31" fmla="*/ 449 h 449"/>
                <a:gd name="T32" fmla="*/ 879 w 1007"/>
                <a:gd name="T33" fmla="*/ 446 h 449"/>
                <a:gd name="T34" fmla="*/ 864 w 1007"/>
                <a:gd name="T35" fmla="*/ 443 h 449"/>
                <a:gd name="T36" fmla="*/ 80 w 1007"/>
                <a:gd name="T37" fmla="*/ 219 h 449"/>
                <a:gd name="T38" fmla="*/ 56 w 1007"/>
                <a:gd name="T39" fmla="*/ 210 h 449"/>
                <a:gd name="T40" fmla="*/ 36 w 1007"/>
                <a:gd name="T41" fmla="*/ 195 h 449"/>
                <a:gd name="T42" fmla="*/ 20 w 1007"/>
                <a:gd name="T43" fmla="*/ 177 h 449"/>
                <a:gd name="T44" fmla="*/ 8 w 1007"/>
                <a:gd name="T45" fmla="*/ 155 h 449"/>
                <a:gd name="T46" fmla="*/ 1 w 1007"/>
                <a:gd name="T47" fmla="*/ 131 h 449"/>
                <a:gd name="T48" fmla="*/ 0 w 1007"/>
                <a:gd name="T49" fmla="*/ 106 h 449"/>
                <a:gd name="T50" fmla="*/ 3 w 1007"/>
                <a:gd name="T51" fmla="*/ 81 h 449"/>
                <a:gd name="T52" fmla="*/ 11 w 1007"/>
                <a:gd name="T53" fmla="*/ 60 h 449"/>
                <a:gd name="T54" fmla="*/ 23 w 1007"/>
                <a:gd name="T55" fmla="*/ 41 h 449"/>
                <a:gd name="T56" fmla="*/ 39 w 1007"/>
                <a:gd name="T57" fmla="*/ 26 h 449"/>
                <a:gd name="T58" fmla="*/ 57 w 1007"/>
                <a:gd name="T59" fmla="*/ 14 h 449"/>
                <a:gd name="T60" fmla="*/ 77 w 1007"/>
                <a:gd name="T61" fmla="*/ 5 h 449"/>
                <a:gd name="T62" fmla="*/ 97 w 1007"/>
                <a:gd name="T63" fmla="*/ 1 h 449"/>
                <a:gd name="T64" fmla="*/ 120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9"/>
                  </a:lnTo>
                  <a:lnTo>
                    <a:pt x="879" y="446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689" y="2956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3 h 447"/>
                <a:gd name="T4" fmla="*/ 926 w 1007"/>
                <a:gd name="T5" fmla="*/ 228 h 447"/>
                <a:gd name="T6" fmla="*/ 950 w 1007"/>
                <a:gd name="T7" fmla="*/ 237 h 447"/>
                <a:gd name="T8" fmla="*/ 970 w 1007"/>
                <a:gd name="T9" fmla="*/ 252 h 447"/>
                <a:gd name="T10" fmla="*/ 987 w 1007"/>
                <a:gd name="T11" fmla="*/ 270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6 h 447"/>
                <a:gd name="T20" fmla="*/ 993 w 1007"/>
                <a:gd name="T21" fmla="*/ 389 h 447"/>
                <a:gd name="T22" fmla="*/ 979 w 1007"/>
                <a:gd name="T23" fmla="*/ 409 h 447"/>
                <a:gd name="T24" fmla="*/ 962 w 1007"/>
                <a:gd name="T25" fmla="*/ 425 h 447"/>
                <a:gd name="T26" fmla="*/ 941 w 1007"/>
                <a:gd name="T27" fmla="*/ 437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3 h 447"/>
                <a:gd name="T34" fmla="*/ 80 w 1007"/>
                <a:gd name="T35" fmla="*/ 219 h 447"/>
                <a:gd name="T36" fmla="*/ 56 w 1007"/>
                <a:gd name="T37" fmla="*/ 209 h 447"/>
                <a:gd name="T38" fmla="*/ 36 w 1007"/>
                <a:gd name="T39" fmla="*/ 194 h 447"/>
                <a:gd name="T40" fmla="*/ 20 w 1007"/>
                <a:gd name="T41" fmla="*/ 175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0 h 447"/>
                <a:gd name="T50" fmla="*/ 11 w 1007"/>
                <a:gd name="T51" fmla="*/ 59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3"/>
                  </a:lnTo>
                  <a:lnTo>
                    <a:pt x="926" y="228"/>
                  </a:lnTo>
                  <a:lnTo>
                    <a:pt x="950" y="237"/>
                  </a:lnTo>
                  <a:lnTo>
                    <a:pt x="970" y="252"/>
                  </a:lnTo>
                  <a:lnTo>
                    <a:pt x="987" y="270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6"/>
                  </a:lnTo>
                  <a:lnTo>
                    <a:pt x="993" y="389"/>
                  </a:lnTo>
                  <a:lnTo>
                    <a:pt x="979" y="409"/>
                  </a:lnTo>
                  <a:lnTo>
                    <a:pt x="962" y="425"/>
                  </a:lnTo>
                  <a:lnTo>
                    <a:pt x="941" y="437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3"/>
                  </a:lnTo>
                  <a:lnTo>
                    <a:pt x="80" y="219"/>
                  </a:lnTo>
                  <a:lnTo>
                    <a:pt x="56" y="209"/>
                  </a:lnTo>
                  <a:lnTo>
                    <a:pt x="36" y="194"/>
                  </a:lnTo>
                  <a:lnTo>
                    <a:pt x="20" y="175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0"/>
                  </a:lnTo>
                  <a:lnTo>
                    <a:pt x="11" y="59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689" y="2892"/>
              <a:ext cx="144" cy="64"/>
            </a:xfrm>
            <a:custGeom>
              <a:avLst/>
              <a:gdLst>
                <a:gd name="T0" fmla="*/ 120 w 1007"/>
                <a:gd name="T1" fmla="*/ 0 h 447"/>
                <a:gd name="T2" fmla="*/ 142 w 1007"/>
                <a:gd name="T3" fmla="*/ 4 h 447"/>
                <a:gd name="T4" fmla="*/ 926 w 1007"/>
                <a:gd name="T5" fmla="*/ 228 h 447"/>
                <a:gd name="T6" fmla="*/ 950 w 1007"/>
                <a:gd name="T7" fmla="*/ 238 h 447"/>
                <a:gd name="T8" fmla="*/ 970 w 1007"/>
                <a:gd name="T9" fmla="*/ 253 h 447"/>
                <a:gd name="T10" fmla="*/ 987 w 1007"/>
                <a:gd name="T11" fmla="*/ 272 h 447"/>
                <a:gd name="T12" fmla="*/ 999 w 1007"/>
                <a:gd name="T13" fmla="*/ 292 h 447"/>
                <a:gd name="T14" fmla="*/ 1005 w 1007"/>
                <a:gd name="T15" fmla="*/ 316 h 447"/>
                <a:gd name="T16" fmla="*/ 1007 w 1007"/>
                <a:gd name="T17" fmla="*/ 341 h 447"/>
                <a:gd name="T18" fmla="*/ 1003 w 1007"/>
                <a:gd name="T19" fmla="*/ 367 h 447"/>
                <a:gd name="T20" fmla="*/ 993 w 1007"/>
                <a:gd name="T21" fmla="*/ 390 h 447"/>
                <a:gd name="T22" fmla="*/ 979 w 1007"/>
                <a:gd name="T23" fmla="*/ 409 h 447"/>
                <a:gd name="T24" fmla="*/ 962 w 1007"/>
                <a:gd name="T25" fmla="*/ 426 h 447"/>
                <a:gd name="T26" fmla="*/ 941 w 1007"/>
                <a:gd name="T27" fmla="*/ 438 h 447"/>
                <a:gd name="T28" fmla="*/ 919 w 1007"/>
                <a:gd name="T29" fmla="*/ 445 h 447"/>
                <a:gd name="T30" fmla="*/ 896 w 1007"/>
                <a:gd name="T31" fmla="*/ 447 h 447"/>
                <a:gd name="T32" fmla="*/ 864 w 1007"/>
                <a:gd name="T33" fmla="*/ 444 h 447"/>
                <a:gd name="T34" fmla="*/ 80 w 1007"/>
                <a:gd name="T35" fmla="*/ 219 h 447"/>
                <a:gd name="T36" fmla="*/ 56 w 1007"/>
                <a:gd name="T37" fmla="*/ 210 h 447"/>
                <a:gd name="T38" fmla="*/ 36 w 1007"/>
                <a:gd name="T39" fmla="*/ 195 h 447"/>
                <a:gd name="T40" fmla="*/ 20 w 1007"/>
                <a:gd name="T41" fmla="*/ 177 h 447"/>
                <a:gd name="T42" fmla="*/ 8 w 1007"/>
                <a:gd name="T43" fmla="*/ 155 h 447"/>
                <a:gd name="T44" fmla="*/ 1 w 1007"/>
                <a:gd name="T45" fmla="*/ 131 h 447"/>
                <a:gd name="T46" fmla="*/ 0 w 1007"/>
                <a:gd name="T47" fmla="*/ 106 h 447"/>
                <a:gd name="T48" fmla="*/ 3 w 1007"/>
                <a:gd name="T49" fmla="*/ 81 h 447"/>
                <a:gd name="T50" fmla="*/ 11 w 1007"/>
                <a:gd name="T51" fmla="*/ 60 h 447"/>
                <a:gd name="T52" fmla="*/ 23 w 1007"/>
                <a:gd name="T53" fmla="*/ 41 h 447"/>
                <a:gd name="T54" fmla="*/ 39 w 1007"/>
                <a:gd name="T55" fmla="*/ 26 h 447"/>
                <a:gd name="T56" fmla="*/ 57 w 1007"/>
                <a:gd name="T57" fmla="*/ 14 h 447"/>
                <a:gd name="T58" fmla="*/ 77 w 1007"/>
                <a:gd name="T59" fmla="*/ 5 h 447"/>
                <a:gd name="T60" fmla="*/ 97 w 1007"/>
                <a:gd name="T61" fmla="*/ 1 h 447"/>
                <a:gd name="T62" fmla="*/ 120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120" y="0"/>
                  </a:moveTo>
                  <a:lnTo>
                    <a:pt x="142" y="4"/>
                  </a:lnTo>
                  <a:lnTo>
                    <a:pt x="926" y="228"/>
                  </a:lnTo>
                  <a:lnTo>
                    <a:pt x="950" y="238"/>
                  </a:lnTo>
                  <a:lnTo>
                    <a:pt x="970" y="253"/>
                  </a:lnTo>
                  <a:lnTo>
                    <a:pt x="987" y="272"/>
                  </a:lnTo>
                  <a:lnTo>
                    <a:pt x="999" y="292"/>
                  </a:lnTo>
                  <a:lnTo>
                    <a:pt x="1005" y="316"/>
                  </a:lnTo>
                  <a:lnTo>
                    <a:pt x="1007" y="341"/>
                  </a:lnTo>
                  <a:lnTo>
                    <a:pt x="1003" y="367"/>
                  </a:lnTo>
                  <a:lnTo>
                    <a:pt x="993" y="390"/>
                  </a:lnTo>
                  <a:lnTo>
                    <a:pt x="979" y="409"/>
                  </a:lnTo>
                  <a:lnTo>
                    <a:pt x="962" y="426"/>
                  </a:lnTo>
                  <a:lnTo>
                    <a:pt x="941" y="438"/>
                  </a:lnTo>
                  <a:lnTo>
                    <a:pt x="919" y="445"/>
                  </a:lnTo>
                  <a:lnTo>
                    <a:pt x="896" y="447"/>
                  </a:lnTo>
                  <a:lnTo>
                    <a:pt x="864" y="444"/>
                  </a:lnTo>
                  <a:lnTo>
                    <a:pt x="80" y="219"/>
                  </a:lnTo>
                  <a:lnTo>
                    <a:pt x="56" y="210"/>
                  </a:lnTo>
                  <a:lnTo>
                    <a:pt x="36" y="195"/>
                  </a:lnTo>
                  <a:lnTo>
                    <a:pt x="20" y="177"/>
                  </a:lnTo>
                  <a:lnTo>
                    <a:pt x="8" y="155"/>
                  </a:lnTo>
                  <a:lnTo>
                    <a:pt x="1" y="131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60"/>
                  </a:lnTo>
                  <a:lnTo>
                    <a:pt x="23" y="41"/>
                  </a:lnTo>
                  <a:lnTo>
                    <a:pt x="39" y="26"/>
                  </a:lnTo>
                  <a:lnTo>
                    <a:pt x="57" y="14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449" y="3020"/>
              <a:ext cx="144" cy="64"/>
            </a:xfrm>
            <a:custGeom>
              <a:avLst/>
              <a:gdLst>
                <a:gd name="T0" fmla="*/ 887 w 1007"/>
                <a:gd name="T1" fmla="*/ 0 h 449"/>
                <a:gd name="T2" fmla="*/ 910 w 1007"/>
                <a:gd name="T3" fmla="*/ 1 h 449"/>
                <a:gd name="T4" fmla="*/ 930 w 1007"/>
                <a:gd name="T5" fmla="*/ 5 h 449"/>
                <a:gd name="T6" fmla="*/ 950 w 1007"/>
                <a:gd name="T7" fmla="*/ 14 h 449"/>
                <a:gd name="T8" fmla="*/ 968 w 1007"/>
                <a:gd name="T9" fmla="*/ 26 h 449"/>
                <a:gd name="T10" fmla="*/ 984 w 1007"/>
                <a:gd name="T11" fmla="*/ 41 h 449"/>
                <a:gd name="T12" fmla="*/ 996 w 1007"/>
                <a:gd name="T13" fmla="*/ 60 h 449"/>
                <a:gd name="T14" fmla="*/ 1004 w 1007"/>
                <a:gd name="T15" fmla="*/ 81 h 449"/>
                <a:gd name="T16" fmla="*/ 1007 w 1007"/>
                <a:gd name="T17" fmla="*/ 106 h 449"/>
                <a:gd name="T18" fmla="*/ 1006 w 1007"/>
                <a:gd name="T19" fmla="*/ 131 h 449"/>
                <a:gd name="T20" fmla="*/ 999 w 1007"/>
                <a:gd name="T21" fmla="*/ 155 h 449"/>
                <a:gd name="T22" fmla="*/ 987 w 1007"/>
                <a:gd name="T23" fmla="*/ 177 h 449"/>
                <a:gd name="T24" fmla="*/ 971 w 1007"/>
                <a:gd name="T25" fmla="*/ 195 h 449"/>
                <a:gd name="T26" fmla="*/ 951 w 1007"/>
                <a:gd name="T27" fmla="*/ 210 h 449"/>
                <a:gd name="T28" fmla="*/ 927 w 1007"/>
                <a:gd name="T29" fmla="*/ 219 h 449"/>
                <a:gd name="T30" fmla="*/ 143 w 1007"/>
                <a:gd name="T31" fmla="*/ 443 h 449"/>
                <a:gd name="T32" fmla="*/ 128 w 1007"/>
                <a:gd name="T33" fmla="*/ 446 h 449"/>
                <a:gd name="T34" fmla="*/ 111 w 1007"/>
                <a:gd name="T35" fmla="*/ 449 h 449"/>
                <a:gd name="T36" fmla="*/ 88 w 1007"/>
                <a:gd name="T37" fmla="*/ 445 h 449"/>
                <a:gd name="T38" fmla="*/ 66 w 1007"/>
                <a:gd name="T39" fmla="*/ 438 h 449"/>
                <a:gd name="T40" fmla="*/ 45 w 1007"/>
                <a:gd name="T41" fmla="*/ 426 h 449"/>
                <a:gd name="T42" fmla="*/ 28 w 1007"/>
                <a:gd name="T43" fmla="*/ 409 h 449"/>
                <a:gd name="T44" fmla="*/ 14 w 1007"/>
                <a:gd name="T45" fmla="*/ 390 h 449"/>
                <a:gd name="T46" fmla="*/ 4 w 1007"/>
                <a:gd name="T47" fmla="*/ 367 h 449"/>
                <a:gd name="T48" fmla="*/ 0 w 1007"/>
                <a:gd name="T49" fmla="*/ 341 h 449"/>
                <a:gd name="T50" fmla="*/ 2 w 1007"/>
                <a:gd name="T51" fmla="*/ 316 h 449"/>
                <a:gd name="T52" fmla="*/ 8 w 1007"/>
                <a:gd name="T53" fmla="*/ 292 h 449"/>
                <a:gd name="T54" fmla="*/ 20 w 1007"/>
                <a:gd name="T55" fmla="*/ 272 h 449"/>
                <a:gd name="T56" fmla="*/ 37 w 1007"/>
                <a:gd name="T57" fmla="*/ 253 h 449"/>
                <a:gd name="T58" fmla="*/ 57 w 1007"/>
                <a:gd name="T59" fmla="*/ 238 h 449"/>
                <a:gd name="T60" fmla="*/ 81 w 1007"/>
                <a:gd name="T61" fmla="*/ 228 h 449"/>
                <a:gd name="T62" fmla="*/ 865 w 1007"/>
                <a:gd name="T63" fmla="*/ 4 h 449"/>
                <a:gd name="T64" fmla="*/ 887 w 1007"/>
                <a:gd name="T6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7" h="449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28" y="446"/>
                  </a:lnTo>
                  <a:lnTo>
                    <a:pt x="111" y="449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449" y="2956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59 h 447"/>
                <a:gd name="T14" fmla="*/ 1004 w 1007"/>
                <a:gd name="T15" fmla="*/ 80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5 h 447"/>
                <a:gd name="T24" fmla="*/ 971 w 1007"/>
                <a:gd name="T25" fmla="*/ 194 h 447"/>
                <a:gd name="T26" fmla="*/ 951 w 1007"/>
                <a:gd name="T27" fmla="*/ 209 h 447"/>
                <a:gd name="T28" fmla="*/ 927 w 1007"/>
                <a:gd name="T29" fmla="*/ 219 h 447"/>
                <a:gd name="T30" fmla="*/ 143 w 1007"/>
                <a:gd name="T31" fmla="*/ 443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7 h 447"/>
                <a:gd name="T38" fmla="*/ 45 w 1007"/>
                <a:gd name="T39" fmla="*/ 425 h 447"/>
                <a:gd name="T40" fmla="*/ 28 w 1007"/>
                <a:gd name="T41" fmla="*/ 409 h 447"/>
                <a:gd name="T42" fmla="*/ 14 w 1007"/>
                <a:gd name="T43" fmla="*/ 389 h 447"/>
                <a:gd name="T44" fmla="*/ 4 w 1007"/>
                <a:gd name="T45" fmla="*/ 366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0 h 447"/>
                <a:gd name="T54" fmla="*/ 37 w 1007"/>
                <a:gd name="T55" fmla="*/ 252 h 447"/>
                <a:gd name="T56" fmla="*/ 57 w 1007"/>
                <a:gd name="T57" fmla="*/ 237 h 447"/>
                <a:gd name="T58" fmla="*/ 81 w 1007"/>
                <a:gd name="T59" fmla="*/ 228 h 447"/>
                <a:gd name="T60" fmla="*/ 865 w 1007"/>
                <a:gd name="T61" fmla="*/ 3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59"/>
                  </a:lnTo>
                  <a:lnTo>
                    <a:pt x="1004" y="80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5"/>
                  </a:lnTo>
                  <a:lnTo>
                    <a:pt x="971" y="194"/>
                  </a:lnTo>
                  <a:lnTo>
                    <a:pt x="951" y="209"/>
                  </a:lnTo>
                  <a:lnTo>
                    <a:pt x="927" y="219"/>
                  </a:lnTo>
                  <a:lnTo>
                    <a:pt x="143" y="443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7"/>
                  </a:lnTo>
                  <a:lnTo>
                    <a:pt x="45" y="425"/>
                  </a:lnTo>
                  <a:lnTo>
                    <a:pt x="28" y="409"/>
                  </a:lnTo>
                  <a:lnTo>
                    <a:pt x="14" y="389"/>
                  </a:lnTo>
                  <a:lnTo>
                    <a:pt x="4" y="366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0"/>
                  </a:lnTo>
                  <a:lnTo>
                    <a:pt x="37" y="252"/>
                  </a:lnTo>
                  <a:lnTo>
                    <a:pt x="57" y="237"/>
                  </a:lnTo>
                  <a:lnTo>
                    <a:pt x="81" y="228"/>
                  </a:lnTo>
                  <a:lnTo>
                    <a:pt x="865" y="3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449" y="2892"/>
              <a:ext cx="144" cy="64"/>
            </a:xfrm>
            <a:custGeom>
              <a:avLst/>
              <a:gdLst>
                <a:gd name="T0" fmla="*/ 887 w 1007"/>
                <a:gd name="T1" fmla="*/ 0 h 447"/>
                <a:gd name="T2" fmla="*/ 910 w 1007"/>
                <a:gd name="T3" fmla="*/ 1 h 447"/>
                <a:gd name="T4" fmla="*/ 930 w 1007"/>
                <a:gd name="T5" fmla="*/ 5 h 447"/>
                <a:gd name="T6" fmla="*/ 950 w 1007"/>
                <a:gd name="T7" fmla="*/ 14 h 447"/>
                <a:gd name="T8" fmla="*/ 968 w 1007"/>
                <a:gd name="T9" fmla="*/ 26 h 447"/>
                <a:gd name="T10" fmla="*/ 984 w 1007"/>
                <a:gd name="T11" fmla="*/ 41 h 447"/>
                <a:gd name="T12" fmla="*/ 996 w 1007"/>
                <a:gd name="T13" fmla="*/ 60 h 447"/>
                <a:gd name="T14" fmla="*/ 1004 w 1007"/>
                <a:gd name="T15" fmla="*/ 81 h 447"/>
                <a:gd name="T16" fmla="*/ 1007 w 1007"/>
                <a:gd name="T17" fmla="*/ 106 h 447"/>
                <a:gd name="T18" fmla="*/ 1006 w 1007"/>
                <a:gd name="T19" fmla="*/ 131 h 447"/>
                <a:gd name="T20" fmla="*/ 999 w 1007"/>
                <a:gd name="T21" fmla="*/ 155 h 447"/>
                <a:gd name="T22" fmla="*/ 987 w 1007"/>
                <a:gd name="T23" fmla="*/ 177 h 447"/>
                <a:gd name="T24" fmla="*/ 971 w 1007"/>
                <a:gd name="T25" fmla="*/ 195 h 447"/>
                <a:gd name="T26" fmla="*/ 951 w 1007"/>
                <a:gd name="T27" fmla="*/ 210 h 447"/>
                <a:gd name="T28" fmla="*/ 927 w 1007"/>
                <a:gd name="T29" fmla="*/ 219 h 447"/>
                <a:gd name="T30" fmla="*/ 143 w 1007"/>
                <a:gd name="T31" fmla="*/ 444 h 447"/>
                <a:gd name="T32" fmla="*/ 111 w 1007"/>
                <a:gd name="T33" fmla="*/ 447 h 447"/>
                <a:gd name="T34" fmla="*/ 88 w 1007"/>
                <a:gd name="T35" fmla="*/ 445 h 447"/>
                <a:gd name="T36" fmla="*/ 66 w 1007"/>
                <a:gd name="T37" fmla="*/ 438 h 447"/>
                <a:gd name="T38" fmla="*/ 45 w 1007"/>
                <a:gd name="T39" fmla="*/ 426 h 447"/>
                <a:gd name="T40" fmla="*/ 28 w 1007"/>
                <a:gd name="T41" fmla="*/ 409 h 447"/>
                <a:gd name="T42" fmla="*/ 14 w 1007"/>
                <a:gd name="T43" fmla="*/ 390 h 447"/>
                <a:gd name="T44" fmla="*/ 4 w 1007"/>
                <a:gd name="T45" fmla="*/ 367 h 447"/>
                <a:gd name="T46" fmla="*/ 0 w 1007"/>
                <a:gd name="T47" fmla="*/ 341 h 447"/>
                <a:gd name="T48" fmla="*/ 2 w 1007"/>
                <a:gd name="T49" fmla="*/ 316 h 447"/>
                <a:gd name="T50" fmla="*/ 8 w 1007"/>
                <a:gd name="T51" fmla="*/ 292 h 447"/>
                <a:gd name="T52" fmla="*/ 20 w 1007"/>
                <a:gd name="T53" fmla="*/ 272 h 447"/>
                <a:gd name="T54" fmla="*/ 37 w 1007"/>
                <a:gd name="T55" fmla="*/ 253 h 447"/>
                <a:gd name="T56" fmla="*/ 57 w 1007"/>
                <a:gd name="T57" fmla="*/ 238 h 447"/>
                <a:gd name="T58" fmla="*/ 81 w 1007"/>
                <a:gd name="T59" fmla="*/ 228 h 447"/>
                <a:gd name="T60" fmla="*/ 865 w 1007"/>
                <a:gd name="T61" fmla="*/ 4 h 447"/>
                <a:gd name="T62" fmla="*/ 887 w 100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7" h="447">
                  <a:moveTo>
                    <a:pt x="887" y="0"/>
                  </a:moveTo>
                  <a:lnTo>
                    <a:pt x="910" y="1"/>
                  </a:lnTo>
                  <a:lnTo>
                    <a:pt x="930" y="5"/>
                  </a:lnTo>
                  <a:lnTo>
                    <a:pt x="950" y="14"/>
                  </a:lnTo>
                  <a:lnTo>
                    <a:pt x="968" y="26"/>
                  </a:lnTo>
                  <a:lnTo>
                    <a:pt x="984" y="41"/>
                  </a:lnTo>
                  <a:lnTo>
                    <a:pt x="996" y="60"/>
                  </a:lnTo>
                  <a:lnTo>
                    <a:pt x="1004" y="81"/>
                  </a:lnTo>
                  <a:lnTo>
                    <a:pt x="1007" y="106"/>
                  </a:lnTo>
                  <a:lnTo>
                    <a:pt x="1006" y="131"/>
                  </a:lnTo>
                  <a:lnTo>
                    <a:pt x="999" y="155"/>
                  </a:lnTo>
                  <a:lnTo>
                    <a:pt x="987" y="177"/>
                  </a:lnTo>
                  <a:lnTo>
                    <a:pt x="971" y="195"/>
                  </a:lnTo>
                  <a:lnTo>
                    <a:pt x="951" y="210"/>
                  </a:lnTo>
                  <a:lnTo>
                    <a:pt x="927" y="219"/>
                  </a:lnTo>
                  <a:lnTo>
                    <a:pt x="143" y="444"/>
                  </a:lnTo>
                  <a:lnTo>
                    <a:pt x="111" y="447"/>
                  </a:lnTo>
                  <a:lnTo>
                    <a:pt x="88" y="445"/>
                  </a:lnTo>
                  <a:lnTo>
                    <a:pt x="66" y="438"/>
                  </a:lnTo>
                  <a:lnTo>
                    <a:pt x="45" y="426"/>
                  </a:lnTo>
                  <a:lnTo>
                    <a:pt x="28" y="409"/>
                  </a:lnTo>
                  <a:lnTo>
                    <a:pt x="14" y="390"/>
                  </a:lnTo>
                  <a:lnTo>
                    <a:pt x="4" y="367"/>
                  </a:lnTo>
                  <a:lnTo>
                    <a:pt x="0" y="341"/>
                  </a:lnTo>
                  <a:lnTo>
                    <a:pt x="2" y="316"/>
                  </a:lnTo>
                  <a:lnTo>
                    <a:pt x="8" y="292"/>
                  </a:lnTo>
                  <a:lnTo>
                    <a:pt x="20" y="272"/>
                  </a:lnTo>
                  <a:lnTo>
                    <a:pt x="37" y="253"/>
                  </a:lnTo>
                  <a:lnTo>
                    <a:pt x="57" y="238"/>
                  </a:lnTo>
                  <a:lnTo>
                    <a:pt x="81" y="228"/>
                  </a:lnTo>
                  <a:lnTo>
                    <a:pt x="865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-753" y="2764"/>
              <a:ext cx="512" cy="512"/>
            </a:xfrm>
            <a:custGeom>
              <a:avLst/>
              <a:gdLst>
                <a:gd name="T0" fmla="*/ 3360 w 3584"/>
                <a:gd name="T1" fmla="*/ 2722 h 3584"/>
                <a:gd name="T2" fmla="*/ 1904 w 3584"/>
                <a:gd name="T3" fmla="*/ 3110 h 3584"/>
                <a:gd name="T4" fmla="*/ 1904 w 3584"/>
                <a:gd name="T5" fmla="*/ 3327 h 3584"/>
                <a:gd name="T6" fmla="*/ 3360 w 3584"/>
                <a:gd name="T7" fmla="*/ 2938 h 3584"/>
                <a:gd name="T8" fmla="*/ 3360 w 3584"/>
                <a:gd name="T9" fmla="*/ 2722 h 3584"/>
                <a:gd name="T10" fmla="*/ 224 w 3584"/>
                <a:gd name="T11" fmla="*/ 2722 h 3584"/>
                <a:gd name="T12" fmla="*/ 224 w 3584"/>
                <a:gd name="T13" fmla="*/ 2938 h 3584"/>
                <a:gd name="T14" fmla="*/ 1680 w 3584"/>
                <a:gd name="T15" fmla="*/ 3327 h 3584"/>
                <a:gd name="T16" fmla="*/ 1680 w 3584"/>
                <a:gd name="T17" fmla="*/ 3110 h 3584"/>
                <a:gd name="T18" fmla="*/ 224 w 3584"/>
                <a:gd name="T19" fmla="*/ 2722 h 3584"/>
                <a:gd name="T20" fmla="*/ 3360 w 3584"/>
                <a:gd name="T21" fmla="*/ 257 h 3584"/>
                <a:gd name="T22" fmla="*/ 1904 w 3584"/>
                <a:gd name="T23" fmla="*/ 646 h 3584"/>
                <a:gd name="T24" fmla="*/ 1904 w 3584"/>
                <a:gd name="T25" fmla="*/ 2878 h 3584"/>
                <a:gd name="T26" fmla="*/ 3360 w 3584"/>
                <a:gd name="T27" fmla="*/ 2490 h 3584"/>
                <a:gd name="T28" fmla="*/ 3360 w 3584"/>
                <a:gd name="T29" fmla="*/ 257 h 3584"/>
                <a:gd name="T30" fmla="*/ 224 w 3584"/>
                <a:gd name="T31" fmla="*/ 257 h 3584"/>
                <a:gd name="T32" fmla="*/ 224 w 3584"/>
                <a:gd name="T33" fmla="*/ 2490 h 3584"/>
                <a:gd name="T34" fmla="*/ 1680 w 3584"/>
                <a:gd name="T35" fmla="*/ 2878 h 3584"/>
                <a:gd name="T36" fmla="*/ 1680 w 3584"/>
                <a:gd name="T37" fmla="*/ 646 h 3584"/>
                <a:gd name="T38" fmla="*/ 224 w 3584"/>
                <a:gd name="T39" fmla="*/ 257 h 3584"/>
                <a:gd name="T40" fmla="*/ 115 w 3584"/>
                <a:gd name="T41" fmla="*/ 0 h 3584"/>
                <a:gd name="T42" fmla="*/ 141 w 3584"/>
                <a:gd name="T43" fmla="*/ 4 h 3584"/>
                <a:gd name="T44" fmla="*/ 1792 w 3584"/>
                <a:gd name="T45" fmla="*/ 444 h 3584"/>
                <a:gd name="T46" fmla="*/ 3443 w 3584"/>
                <a:gd name="T47" fmla="*/ 4 h 3584"/>
                <a:gd name="T48" fmla="*/ 3469 w 3584"/>
                <a:gd name="T49" fmla="*/ 0 h 3584"/>
                <a:gd name="T50" fmla="*/ 3494 w 3584"/>
                <a:gd name="T51" fmla="*/ 2 h 3584"/>
                <a:gd name="T52" fmla="*/ 3518 w 3584"/>
                <a:gd name="T53" fmla="*/ 10 h 3584"/>
                <a:gd name="T54" fmla="*/ 3541 w 3584"/>
                <a:gd name="T55" fmla="*/ 23 h 3584"/>
                <a:gd name="T56" fmla="*/ 3559 w 3584"/>
                <a:gd name="T57" fmla="*/ 41 h 3584"/>
                <a:gd name="T58" fmla="*/ 3572 w 3584"/>
                <a:gd name="T59" fmla="*/ 63 h 3584"/>
                <a:gd name="T60" fmla="*/ 3581 w 3584"/>
                <a:gd name="T61" fmla="*/ 87 h 3584"/>
                <a:gd name="T62" fmla="*/ 3584 w 3584"/>
                <a:gd name="T63" fmla="*/ 112 h 3584"/>
                <a:gd name="T64" fmla="*/ 3584 w 3584"/>
                <a:gd name="T65" fmla="*/ 3024 h 3584"/>
                <a:gd name="T66" fmla="*/ 3581 w 3584"/>
                <a:gd name="T67" fmla="*/ 3049 h 3584"/>
                <a:gd name="T68" fmla="*/ 3573 w 3584"/>
                <a:gd name="T69" fmla="*/ 3071 h 3584"/>
                <a:gd name="T70" fmla="*/ 3561 w 3584"/>
                <a:gd name="T71" fmla="*/ 3092 h 3584"/>
                <a:gd name="T72" fmla="*/ 3544 w 3584"/>
                <a:gd name="T73" fmla="*/ 3109 h 3584"/>
                <a:gd name="T74" fmla="*/ 3524 w 3584"/>
                <a:gd name="T75" fmla="*/ 3124 h 3584"/>
                <a:gd name="T76" fmla="*/ 3500 w 3584"/>
                <a:gd name="T77" fmla="*/ 3132 h 3584"/>
                <a:gd name="T78" fmla="*/ 1821 w 3584"/>
                <a:gd name="T79" fmla="*/ 3581 h 3584"/>
                <a:gd name="T80" fmla="*/ 1792 w 3584"/>
                <a:gd name="T81" fmla="*/ 3584 h 3584"/>
                <a:gd name="T82" fmla="*/ 1763 w 3584"/>
                <a:gd name="T83" fmla="*/ 3581 h 3584"/>
                <a:gd name="T84" fmla="*/ 84 w 3584"/>
                <a:gd name="T85" fmla="*/ 3132 h 3584"/>
                <a:gd name="T86" fmla="*/ 60 w 3584"/>
                <a:gd name="T87" fmla="*/ 3124 h 3584"/>
                <a:gd name="T88" fmla="*/ 40 w 3584"/>
                <a:gd name="T89" fmla="*/ 3109 h 3584"/>
                <a:gd name="T90" fmla="*/ 23 w 3584"/>
                <a:gd name="T91" fmla="*/ 3092 h 3584"/>
                <a:gd name="T92" fmla="*/ 11 w 3584"/>
                <a:gd name="T93" fmla="*/ 3071 h 3584"/>
                <a:gd name="T94" fmla="*/ 3 w 3584"/>
                <a:gd name="T95" fmla="*/ 3049 h 3584"/>
                <a:gd name="T96" fmla="*/ 0 w 3584"/>
                <a:gd name="T97" fmla="*/ 3024 h 3584"/>
                <a:gd name="T98" fmla="*/ 0 w 3584"/>
                <a:gd name="T99" fmla="*/ 112 h 3584"/>
                <a:gd name="T100" fmla="*/ 3 w 3584"/>
                <a:gd name="T101" fmla="*/ 87 h 3584"/>
                <a:gd name="T102" fmla="*/ 12 w 3584"/>
                <a:gd name="T103" fmla="*/ 63 h 3584"/>
                <a:gd name="T104" fmla="*/ 25 w 3584"/>
                <a:gd name="T105" fmla="*/ 41 h 3584"/>
                <a:gd name="T106" fmla="*/ 43 w 3584"/>
                <a:gd name="T107" fmla="*/ 23 h 3584"/>
                <a:gd name="T108" fmla="*/ 66 w 3584"/>
                <a:gd name="T109" fmla="*/ 10 h 3584"/>
                <a:gd name="T110" fmla="*/ 90 w 3584"/>
                <a:gd name="T111" fmla="*/ 2 h 3584"/>
                <a:gd name="T112" fmla="*/ 115 w 3584"/>
                <a:gd name="T113" fmla="*/ 0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4" h="3584">
                  <a:moveTo>
                    <a:pt x="3360" y="2722"/>
                  </a:moveTo>
                  <a:lnTo>
                    <a:pt x="1904" y="3110"/>
                  </a:lnTo>
                  <a:lnTo>
                    <a:pt x="1904" y="3327"/>
                  </a:lnTo>
                  <a:lnTo>
                    <a:pt x="3360" y="2938"/>
                  </a:lnTo>
                  <a:lnTo>
                    <a:pt x="3360" y="2722"/>
                  </a:lnTo>
                  <a:close/>
                  <a:moveTo>
                    <a:pt x="224" y="2722"/>
                  </a:moveTo>
                  <a:lnTo>
                    <a:pt x="224" y="2938"/>
                  </a:lnTo>
                  <a:lnTo>
                    <a:pt x="1680" y="3327"/>
                  </a:lnTo>
                  <a:lnTo>
                    <a:pt x="1680" y="3110"/>
                  </a:lnTo>
                  <a:lnTo>
                    <a:pt x="224" y="2722"/>
                  </a:lnTo>
                  <a:close/>
                  <a:moveTo>
                    <a:pt x="3360" y="257"/>
                  </a:moveTo>
                  <a:lnTo>
                    <a:pt x="1904" y="646"/>
                  </a:lnTo>
                  <a:lnTo>
                    <a:pt x="1904" y="2878"/>
                  </a:lnTo>
                  <a:lnTo>
                    <a:pt x="3360" y="2490"/>
                  </a:lnTo>
                  <a:lnTo>
                    <a:pt x="3360" y="257"/>
                  </a:lnTo>
                  <a:close/>
                  <a:moveTo>
                    <a:pt x="224" y="257"/>
                  </a:moveTo>
                  <a:lnTo>
                    <a:pt x="224" y="2490"/>
                  </a:lnTo>
                  <a:lnTo>
                    <a:pt x="1680" y="2878"/>
                  </a:lnTo>
                  <a:lnTo>
                    <a:pt x="1680" y="646"/>
                  </a:lnTo>
                  <a:lnTo>
                    <a:pt x="224" y="257"/>
                  </a:lnTo>
                  <a:close/>
                  <a:moveTo>
                    <a:pt x="115" y="0"/>
                  </a:moveTo>
                  <a:lnTo>
                    <a:pt x="141" y="4"/>
                  </a:lnTo>
                  <a:lnTo>
                    <a:pt x="1792" y="444"/>
                  </a:lnTo>
                  <a:lnTo>
                    <a:pt x="3443" y="4"/>
                  </a:lnTo>
                  <a:lnTo>
                    <a:pt x="3469" y="0"/>
                  </a:lnTo>
                  <a:lnTo>
                    <a:pt x="3494" y="2"/>
                  </a:lnTo>
                  <a:lnTo>
                    <a:pt x="3518" y="10"/>
                  </a:lnTo>
                  <a:lnTo>
                    <a:pt x="3541" y="23"/>
                  </a:lnTo>
                  <a:lnTo>
                    <a:pt x="3559" y="41"/>
                  </a:lnTo>
                  <a:lnTo>
                    <a:pt x="3572" y="63"/>
                  </a:lnTo>
                  <a:lnTo>
                    <a:pt x="3581" y="87"/>
                  </a:lnTo>
                  <a:lnTo>
                    <a:pt x="3584" y="112"/>
                  </a:lnTo>
                  <a:lnTo>
                    <a:pt x="3584" y="3024"/>
                  </a:lnTo>
                  <a:lnTo>
                    <a:pt x="3581" y="3049"/>
                  </a:lnTo>
                  <a:lnTo>
                    <a:pt x="3573" y="3071"/>
                  </a:lnTo>
                  <a:lnTo>
                    <a:pt x="3561" y="3092"/>
                  </a:lnTo>
                  <a:lnTo>
                    <a:pt x="3544" y="3109"/>
                  </a:lnTo>
                  <a:lnTo>
                    <a:pt x="3524" y="3124"/>
                  </a:lnTo>
                  <a:lnTo>
                    <a:pt x="3500" y="3132"/>
                  </a:lnTo>
                  <a:lnTo>
                    <a:pt x="1821" y="3581"/>
                  </a:lnTo>
                  <a:lnTo>
                    <a:pt x="1792" y="3584"/>
                  </a:lnTo>
                  <a:lnTo>
                    <a:pt x="1763" y="3581"/>
                  </a:lnTo>
                  <a:lnTo>
                    <a:pt x="84" y="3132"/>
                  </a:lnTo>
                  <a:lnTo>
                    <a:pt x="60" y="3124"/>
                  </a:lnTo>
                  <a:lnTo>
                    <a:pt x="40" y="3109"/>
                  </a:lnTo>
                  <a:lnTo>
                    <a:pt x="23" y="3092"/>
                  </a:lnTo>
                  <a:lnTo>
                    <a:pt x="11" y="3071"/>
                  </a:lnTo>
                  <a:lnTo>
                    <a:pt x="3" y="3049"/>
                  </a:lnTo>
                  <a:lnTo>
                    <a:pt x="0" y="3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3"/>
                  </a:lnTo>
                  <a:lnTo>
                    <a:pt x="66" y="10"/>
                  </a:lnTo>
                  <a:lnTo>
                    <a:pt x="90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7045690" y="1361229"/>
            <a:ext cx="200025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49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721200" y="309121"/>
            <a:ext cx="985567" cy="414045"/>
            <a:chOff x="-2113810" y="332656"/>
            <a:chExt cx="1442969" cy="666823"/>
          </a:xfrm>
        </p:grpSpPr>
        <p:sp>
          <p:nvSpPr>
            <p:cNvPr id="31" name="Овал 30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85286" y="309121"/>
            <a:ext cx="985567" cy="414045"/>
            <a:chOff x="-2113810" y="332656"/>
            <a:chExt cx="1442969" cy="666823"/>
          </a:xfrm>
        </p:grpSpPr>
        <p:sp>
          <p:nvSpPr>
            <p:cNvPr id="64" name="Овал 63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707065" y="4551465"/>
            <a:ext cx="985567" cy="414045"/>
            <a:chOff x="-2113810" y="332656"/>
            <a:chExt cx="1442969" cy="666823"/>
          </a:xfrm>
        </p:grpSpPr>
        <p:sp>
          <p:nvSpPr>
            <p:cNvPr id="97" name="Овал 96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64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248275" y="1584515"/>
            <a:ext cx="0" cy="32065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028700" y="1584515"/>
            <a:ext cx="0" cy="32065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6991" y="-2381"/>
            <a:ext cx="7886700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ФГОС устанавливает вариативность сроков реализации образовательной программы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25118" y="1764507"/>
            <a:ext cx="3294458" cy="31884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Для лиц с ОВЗ и детей-инвалидов при обучении по адаптированным программам основного общего образования, независимо от применяемых образовательных технологий, увеличивается и составляет </a:t>
            </a:r>
            <a:r>
              <a:rPr lang="ru-RU" sz="1200" dirty="0">
                <a:solidFill>
                  <a:srgbClr val="FF0000"/>
                </a:solidFill>
              </a:rPr>
              <a:t>не более шести лет.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Для лиц, обучающихся по индивидуальным учебным планам освоения программы основного общего образования, срок получения образования может быть сокращен.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r>
              <a:rPr lang="ru-RU" sz="1200" dirty="0"/>
              <a:t>Увеличение или сокращение сроков обучения предусматривает специальное структурирование программы основного общего образования по годам обучения.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144623" y="1764507"/>
            <a:ext cx="3275477" cy="3188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Срок получения начального общего образования составляет </a:t>
            </a:r>
            <a:br>
              <a:rPr lang="ru-RU" sz="1200" dirty="0"/>
            </a:br>
            <a:r>
              <a:rPr lang="ru-RU" sz="1200" dirty="0"/>
              <a:t>не более четырех лет.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Для обучающихся с ОВЗ и детей-инвалидов при обучении по адаптированным программам начального общего образования, независимо от применяемых образовательных технологий, может быть увеличен </a:t>
            </a:r>
            <a:r>
              <a:rPr lang="ru-RU" sz="1200" dirty="0">
                <a:solidFill>
                  <a:srgbClr val="FF0000"/>
                </a:solidFill>
              </a:rPr>
              <a:t>не более чем до шести лет.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70000"/>
            </a:pPr>
            <a:r>
              <a:rPr lang="ru-RU" sz="1200" dirty="0"/>
              <a:t>Для лиц, обучающихся по индивидуальным учебным планам освоения программы начального общего образования, срок получения образования может быть сокращен.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SzPct val="170000"/>
            </a:pPr>
            <a:endParaRPr lang="ru-RU" sz="1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59DD48DA-0777-46CE-9380-2D7A542B36E7}"/>
              </a:ext>
            </a:extLst>
          </p:cNvPr>
          <p:cNvSpPr txBox="1">
            <a:spLocks/>
          </p:cNvSpPr>
          <p:nvPr/>
        </p:nvSpPr>
        <p:spPr>
          <a:xfrm flipH="1">
            <a:off x="866774" y="1244204"/>
            <a:ext cx="3390899" cy="349267"/>
          </a:xfrm>
          <a:prstGeom prst="rect">
            <a:avLst/>
          </a:prstGeom>
          <a:solidFill>
            <a:srgbClr val="0070C0"/>
          </a:solidFill>
        </p:spPr>
        <p:txBody>
          <a:bodyPr vert="horz" lIns="36000" tIns="0" rIns="3600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</a:rPr>
              <a:t>для</a:t>
            </a:r>
            <a:r>
              <a:rPr lang="ru-RU" spc="300" dirty="0">
                <a:solidFill>
                  <a:schemeClr val="bg1"/>
                </a:solidFill>
              </a:rPr>
              <a:t> ФГОС ООО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BC0D4582-0C83-4E0C-BB81-FBEA824B22B8}"/>
              </a:ext>
            </a:extLst>
          </p:cNvPr>
          <p:cNvSpPr txBox="1">
            <a:spLocks/>
          </p:cNvSpPr>
          <p:nvPr/>
        </p:nvSpPr>
        <p:spPr>
          <a:xfrm flipH="1">
            <a:off x="5149047" y="1235248"/>
            <a:ext cx="3356778" cy="349267"/>
          </a:xfrm>
          <a:prstGeom prst="rect">
            <a:avLst/>
          </a:prstGeom>
          <a:solidFill>
            <a:schemeClr val="accent2"/>
          </a:solidFill>
        </p:spPr>
        <p:txBody>
          <a:bodyPr vert="horz" lIns="36000" tIns="0" rIns="3600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</a:rPr>
              <a:t>для</a:t>
            </a:r>
            <a:r>
              <a:rPr lang="ru-RU" spc="300" dirty="0">
                <a:solidFill>
                  <a:schemeClr val="bg1"/>
                </a:solidFill>
              </a:rPr>
              <a:t> ФГОС НОО</a:t>
            </a:r>
          </a:p>
        </p:txBody>
      </p:sp>
    </p:spTree>
    <p:extLst>
      <p:ext uri="{BB962C8B-B14F-4D97-AF65-F5344CB8AC3E}">
        <p14:creationId xmlns:p14="http://schemas.microsoft.com/office/powerpoint/2010/main" val="5407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Апробация примерных учебных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://instrao.ru</a:t>
            </a:r>
            <a:endParaRPr lang="ru-RU" dirty="0" smtClean="0"/>
          </a:p>
          <a:p>
            <a:r>
              <a:rPr lang="ru-RU" dirty="0" smtClean="0"/>
              <a:t>16 примерных рабочих программ НОО и </a:t>
            </a:r>
            <a:r>
              <a:rPr lang="ru-RU" dirty="0" smtClean="0"/>
              <a:t>24 ( +углубленное изучение математики, информатики, биологии, химии, физики) </a:t>
            </a:r>
            <a:r>
              <a:rPr lang="ru-RU" dirty="0" smtClean="0"/>
              <a:t>примерных рабочих программ ООО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2 формы :</a:t>
            </a:r>
          </a:p>
          <a:p>
            <a:pPr>
              <a:buFontTx/>
              <a:buChar char="-"/>
            </a:pPr>
            <a:r>
              <a:rPr lang="ru-RU" dirty="0" smtClean="0"/>
              <a:t>Анкета</a:t>
            </a:r>
          </a:p>
          <a:p>
            <a:pPr>
              <a:buFontTx/>
              <a:buChar char="-"/>
            </a:pPr>
            <a:r>
              <a:rPr lang="ru-RU" dirty="0" smtClean="0"/>
              <a:t>Дневник</a:t>
            </a:r>
          </a:p>
          <a:p>
            <a:pPr>
              <a:buFontTx/>
              <a:buChar char="-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edsoo.ru/constructor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6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99294" y="841367"/>
            <a:ext cx="8167330" cy="5139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>
            <a:outerShdw blurRad="266700" dist="139700" dir="5400000" algn="ctr" rotWithShape="0">
              <a:srgbClr val="000000">
                <a:alpha val="11000"/>
              </a:srgbClr>
            </a:outerShdw>
          </a:effectLst>
        </p:spPr>
        <p:txBody>
          <a:bodyPr wrap="square" lIns="87645" tIns="43823" rIns="87645" bIns="43823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Федеральный уровень                                                Региональный уровень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27117" y="1613671"/>
            <a:ext cx="2998141" cy="3313549"/>
          </a:xfrm>
          <a:prstGeom prst="rect">
            <a:avLst/>
          </a:prstGeom>
        </p:spPr>
        <p:txBody>
          <a:bodyPr vert="horz" lIns="34506" tIns="34506" rIns="34506" bIns="34506" rtlCol="0">
            <a:noAutofit/>
          </a:bodyPr>
          <a:lstStyle/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 smtClean="0"/>
              <a:t>Приказ  </a:t>
            </a:r>
            <a:r>
              <a:rPr lang="ru-RU" b="1" dirty="0" err="1" smtClean="0"/>
              <a:t>Минпросвещения</a:t>
            </a:r>
            <a:r>
              <a:rPr lang="ru-RU" b="1" dirty="0" smtClean="0"/>
              <a:t> России № 286 от 31 мая 2021 «Об утверждении ФГОС НОО» </a:t>
            </a:r>
            <a:endParaRPr lang="ru-RU" b="1" dirty="0"/>
          </a:p>
          <a:p>
            <a:pPr marL="285750" lvl="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Приказ  </a:t>
            </a:r>
            <a:r>
              <a:rPr lang="ru-RU" b="1" dirty="0" err="1">
                <a:solidFill>
                  <a:prstClr val="black"/>
                </a:solidFill>
              </a:rPr>
              <a:t>Минпросвещения</a:t>
            </a:r>
            <a:r>
              <a:rPr lang="ru-RU" b="1" dirty="0">
                <a:solidFill>
                  <a:prstClr val="black"/>
                </a:solidFill>
              </a:rPr>
              <a:t> России № </a:t>
            </a:r>
            <a:r>
              <a:rPr lang="ru-RU" b="1" dirty="0" smtClean="0">
                <a:solidFill>
                  <a:prstClr val="black"/>
                </a:solidFill>
              </a:rPr>
              <a:t>287 </a:t>
            </a:r>
            <a:r>
              <a:rPr lang="ru-RU" b="1" dirty="0">
                <a:solidFill>
                  <a:prstClr val="black"/>
                </a:solidFill>
              </a:rPr>
              <a:t>от 31 мая 2021 «Об утверждении ФГОС О</a:t>
            </a:r>
            <a:r>
              <a:rPr lang="ru-RU" b="1" dirty="0" smtClean="0">
                <a:solidFill>
                  <a:prstClr val="black"/>
                </a:solidFill>
              </a:rPr>
              <a:t>ОО</a:t>
            </a:r>
            <a:r>
              <a:rPr lang="ru-RU" b="1" dirty="0">
                <a:solidFill>
                  <a:prstClr val="black"/>
                </a:solidFill>
              </a:rPr>
              <a:t>» </a:t>
            </a:r>
          </a:p>
          <a:p>
            <a:pPr defTabSz="876452">
              <a:spcBef>
                <a:spcPts val="1800"/>
              </a:spcBef>
              <a:buClr>
                <a:srgbClr val="0070C0"/>
              </a:buClr>
              <a:buSzPct val="170000"/>
              <a:defRPr/>
            </a:pPr>
            <a:endParaRPr lang="ru-RU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178"/>
            <a:ext cx="8661648" cy="7714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a typeface="Tahoma" pitchFamily="34" charset="0"/>
                <a:cs typeface="Tahoma" pitchFamily="34" charset="0"/>
              </a:rPr>
              <a:t>НПА</a:t>
            </a:r>
            <a:endParaRPr lang="ru-RU" sz="2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6788" y="1629761"/>
            <a:ext cx="35321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 smtClean="0"/>
              <a:t>Приказ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РТ № 1004-д от 30. 08.2021 г. «Об утверждении </a:t>
            </a:r>
            <a:r>
              <a:rPr lang="ru-RU" b="1" dirty="0"/>
              <a:t>с</a:t>
            </a:r>
            <a:r>
              <a:rPr lang="ru-RU" b="1" dirty="0" smtClean="0"/>
              <a:t>писка ОО, участвующих в апробации примерных рабочих программ по предметам 1 и 5 классов в соответствии с </a:t>
            </a:r>
            <a:r>
              <a:rPr lang="ru-RU" b="1" dirty="0" smtClean="0">
                <a:solidFill>
                  <a:srgbClr val="FF0000"/>
                </a:solidFill>
              </a:rPr>
              <a:t>новыми</a:t>
            </a:r>
            <a:r>
              <a:rPr lang="ru-RU" b="1" dirty="0" smtClean="0"/>
              <a:t> ФГОС  НОО и ООО в 2021-2022 учебном году»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Приказ </a:t>
            </a:r>
            <a:r>
              <a:rPr lang="ru-RU" b="1" dirty="0" err="1">
                <a:solidFill>
                  <a:prstClr val="black"/>
                </a:solidFill>
              </a:rPr>
              <a:t>Минобрнауки</a:t>
            </a:r>
            <a:r>
              <a:rPr lang="ru-RU" b="1" dirty="0">
                <a:solidFill>
                  <a:prstClr val="black"/>
                </a:solidFill>
              </a:rPr>
              <a:t> РТ № </a:t>
            </a:r>
            <a:r>
              <a:rPr lang="ru-RU" b="1" dirty="0" smtClean="0">
                <a:solidFill>
                  <a:prstClr val="black"/>
                </a:solidFill>
              </a:rPr>
              <a:t>1104-д </a:t>
            </a:r>
            <a:r>
              <a:rPr lang="ru-RU" b="1" dirty="0">
                <a:solidFill>
                  <a:prstClr val="black"/>
                </a:solidFill>
              </a:rPr>
              <a:t>от </a:t>
            </a:r>
            <a:r>
              <a:rPr lang="ru-RU" b="1" dirty="0" smtClean="0">
                <a:solidFill>
                  <a:prstClr val="black"/>
                </a:solidFill>
              </a:rPr>
              <a:t>23 09.2021 г. «Об утверждении плана-графика мероприятий «дорожной карты»…</a:t>
            </a:r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Приказы </a:t>
            </a:r>
            <a:r>
              <a:rPr lang="ru-RU" b="1" dirty="0" err="1" smtClean="0">
                <a:solidFill>
                  <a:prstClr val="black"/>
                </a:solidFill>
              </a:rPr>
              <a:t>ДпО</a:t>
            </a:r>
            <a:r>
              <a:rPr lang="ru-RU" b="1" dirty="0" smtClean="0">
                <a:solidFill>
                  <a:prstClr val="black"/>
                </a:solidFill>
              </a:rPr>
              <a:t> № 393,  от 08.09.2021, № 549 от 15.12.2021.</a:t>
            </a:r>
          </a:p>
          <a:p>
            <a:pPr>
              <a:spcBef>
                <a:spcPts val="1800"/>
              </a:spcBef>
              <a:buClr>
                <a:srgbClr val="0070C0"/>
              </a:buClr>
              <a:buSzPct val="170000"/>
            </a:pPr>
            <a:endParaRPr lang="ru-RU" b="1" dirty="0" smtClean="0"/>
          </a:p>
          <a:p>
            <a:pPr marL="285750" indent="-285750">
              <a:spcBef>
                <a:spcPts val="1800"/>
              </a:spcBef>
              <a:buClr>
                <a:srgbClr val="0070C0"/>
              </a:buClr>
              <a:buSzPct val="170000"/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3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507444" y="1032080"/>
            <a:ext cx="3290156" cy="1165020"/>
          </a:xfrm>
          <a:prstGeom prst="roundRect">
            <a:avLst>
              <a:gd name="adj" fmla="val 7946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7444" y="3522298"/>
            <a:ext cx="3290156" cy="668702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3566" y="2672196"/>
            <a:ext cx="4490734" cy="864456"/>
          </a:xfrm>
          <a:prstGeom prst="roundRect">
            <a:avLst>
              <a:gd name="adj" fmla="val 1226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566" y="3683718"/>
            <a:ext cx="4490734" cy="1307382"/>
          </a:xfrm>
          <a:prstGeom prst="roundRect">
            <a:avLst>
              <a:gd name="adj" fmla="val 546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3566" y="1032080"/>
            <a:ext cx="4490734" cy="541066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92079"/>
            <a:ext cx="8826500" cy="643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rebuchet MS" pitchFamily="34" charset="0"/>
                <a:ea typeface="Tahoma" pitchFamily="34" charset="0"/>
                <a:cs typeface="Tahoma" pitchFamily="34" charset="0"/>
              </a:rPr>
              <a:t>Цели обновления Федеральных государственных образовательных стандартов (ФГОС)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930" y="1043127"/>
            <a:ext cx="4229270" cy="3706673"/>
          </a:xfrm>
        </p:spPr>
        <p:txBody>
          <a:bodyPr lIns="34506" tIns="34506" rIns="34506" bIns="34506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обеспечение единого образовательного пространства на территории Российской Федерации</a:t>
            </a: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(п. 5 Перечня поручений Президента Российской Федерации по итогам форума Общероссийского народного фронта «Качественное образование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имя страны». 15 декабря 2014 г.)</a:t>
            </a:r>
            <a:endParaRPr lang="ru-RU" sz="1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обеспечение лидирующих позиций России в области фундаментального математического образования, физики, химии, биологии, технических наук, гуманитарных и социальных наук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b="1" dirty="0"/>
              <a:t>повышение роли школы в воспитании молодежи как ответственных граждан России на основе традиционных российских духовно-нравственных </a:t>
            </a:r>
            <a:r>
              <a:rPr lang="en-US" sz="1400" b="1" dirty="0"/>
              <a:t>          </a:t>
            </a:r>
            <a:r>
              <a:rPr lang="ru-RU" sz="1400" b="1" dirty="0"/>
              <a:t>и культурно-исторических ценностей, а также </a:t>
            </a:r>
            <a:r>
              <a:rPr lang="en-US" sz="1400" b="1" dirty="0"/>
              <a:t>                    </a:t>
            </a:r>
            <a:r>
              <a:rPr lang="ru-RU" sz="1400" b="1" dirty="0"/>
              <a:t>в профилактике экстремизма и радикальной идеологии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3400" y="1017727"/>
            <a:ext cx="3124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/>
              <a:t>повышение качества преподавания русского языка, литературы, отечественной истории, основ светской этики, традиционных религий</a:t>
            </a:r>
          </a:p>
          <a:p>
            <a:pPr>
              <a:spcBef>
                <a:spcPts val="1200"/>
              </a:spcBef>
            </a:pP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(Стратегия национальной безопасности Российской Федерации. Утверждена Указом Президента Российской Федерации от 31 декабря 2015 г. № 683)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b="1" dirty="0"/>
              <a:t>сохранение глубины и фундаментальности отечественного образования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(Послание Президента Федеральному Собранию Российской Федерации. 1 декабря 2016 г.)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/>
              <a:t> </a:t>
            </a: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57944" y="103807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557944" y="263409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57944" y="3634072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361822" y="1038076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5361822" y="3485852"/>
            <a:ext cx="291244" cy="291244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5400000">
            <a:off x="4992282" y="1152514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7843154" y="1152515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2000326" y="1152513"/>
            <a:ext cx="403266" cy="223333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84731-92DE-4D8F-90A8-27150B22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51" y="769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Комплексный анализ системы образования</a:t>
            </a:r>
            <a:br>
              <a:rPr lang="ru-RU" sz="2400" b="1" dirty="0"/>
            </a:br>
            <a:r>
              <a:rPr lang="ru-RU" sz="2400" dirty="0"/>
              <a:t>(уровень образовательной организации)</a:t>
            </a:r>
          </a:p>
        </p:txBody>
      </p:sp>
      <p:sp>
        <p:nvSpPr>
          <p:cNvPr id="8" name="Freeform 604"/>
          <p:cNvSpPr>
            <a:spLocks noEditPoints="1"/>
          </p:cNvSpPr>
          <p:nvPr/>
        </p:nvSpPr>
        <p:spPr bwMode="auto">
          <a:xfrm>
            <a:off x="626203" y="1170545"/>
            <a:ext cx="1727361" cy="1521860"/>
          </a:xfrm>
          <a:custGeom>
            <a:avLst/>
            <a:gdLst>
              <a:gd name="T0" fmla="*/ 266 w 2404"/>
              <a:gd name="T1" fmla="*/ 1737 h 2118"/>
              <a:gd name="T2" fmla="*/ 274 w 2404"/>
              <a:gd name="T3" fmla="*/ 1766 h 2118"/>
              <a:gd name="T4" fmla="*/ 303 w 2404"/>
              <a:gd name="T5" fmla="*/ 1758 h 2118"/>
              <a:gd name="T6" fmla="*/ 295 w 2404"/>
              <a:gd name="T7" fmla="*/ 1729 h 2118"/>
              <a:gd name="T8" fmla="*/ 651 w 2404"/>
              <a:gd name="T9" fmla="*/ 283 h 2118"/>
              <a:gd name="T10" fmla="*/ 1343 w 2404"/>
              <a:gd name="T11" fmla="*/ 0 h 2118"/>
              <a:gd name="T12" fmla="*/ 1749 w 2404"/>
              <a:gd name="T13" fmla="*/ 82 h 2118"/>
              <a:gd name="T14" fmla="*/ 2093 w 2404"/>
              <a:gd name="T15" fmla="*/ 312 h 2118"/>
              <a:gd name="T16" fmla="*/ 2322 w 2404"/>
              <a:gd name="T17" fmla="*/ 656 h 2118"/>
              <a:gd name="T18" fmla="*/ 2404 w 2404"/>
              <a:gd name="T19" fmla="*/ 1061 h 2118"/>
              <a:gd name="T20" fmla="*/ 2322 w 2404"/>
              <a:gd name="T21" fmla="*/ 1467 h 2118"/>
              <a:gd name="T22" fmla="*/ 2093 w 2404"/>
              <a:gd name="T23" fmla="*/ 1807 h 2118"/>
              <a:gd name="T24" fmla="*/ 1749 w 2404"/>
              <a:gd name="T25" fmla="*/ 2040 h 2118"/>
              <a:gd name="T26" fmla="*/ 1343 w 2404"/>
              <a:gd name="T27" fmla="*/ 2118 h 2118"/>
              <a:gd name="T28" fmla="*/ 946 w 2404"/>
              <a:gd name="T29" fmla="*/ 2040 h 2118"/>
              <a:gd name="T30" fmla="*/ 606 w 2404"/>
              <a:gd name="T31" fmla="*/ 1819 h 2118"/>
              <a:gd name="T32" fmla="*/ 512 w 2404"/>
              <a:gd name="T33" fmla="*/ 1708 h 2118"/>
              <a:gd name="T34" fmla="*/ 168 w 2404"/>
              <a:gd name="T35" fmla="*/ 422 h 2118"/>
              <a:gd name="T36" fmla="*/ 290 w 2404"/>
              <a:gd name="T37" fmla="*/ 623 h 2118"/>
              <a:gd name="T38" fmla="*/ 299 w 2404"/>
              <a:gd name="T39" fmla="*/ 1696 h 2118"/>
              <a:gd name="T40" fmla="*/ 336 w 2404"/>
              <a:gd name="T41" fmla="*/ 1729 h 2118"/>
              <a:gd name="T42" fmla="*/ 327 w 2404"/>
              <a:gd name="T43" fmla="*/ 1778 h 2118"/>
              <a:gd name="T44" fmla="*/ 286 w 2404"/>
              <a:gd name="T45" fmla="*/ 1799 h 2118"/>
              <a:gd name="T46" fmla="*/ 241 w 2404"/>
              <a:gd name="T47" fmla="*/ 1778 h 2118"/>
              <a:gd name="T48" fmla="*/ 233 w 2404"/>
              <a:gd name="T49" fmla="*/ 1733 h 2118"/>
              <a:gd name="T50" fmla="*/ 266 w 2404"/>
              <a:gd name="T51" fmla="*/ 1696 h 2118"/>
              <a:gd name="T52" fmla="*/ 8 w 2404"/>
              <a:gd name="T53" fmla="*/ 652 h 2118"/>
              <a:gd name="T54" fmla="*/ 0 w 2404"/>
              <a:gd name="T55" fmla="*/ 631 h 2118"/>
              <a:gd name="T56" fmla="*/ 155 w 2404"/>
              <a:gd name="T57" fmla="*/ 389 h 2118"/>
              <a:gd name="T58" fmla="*/ 540 w 2404"/>
              <a:gd name="T59" fmla="*/ 398 h 2118"/>
              <a:gd name="T60" fmla="*/ 635 w 2404"/>
              <a:gd name="T61" fmla="*/ 1799 h 2118"/>
              <a:gd name="T62" fmla="*/ 958 w 2404"/>
              <a:gd name="T63" fmla="*/ 2012 h 2118"/>
              <a:gd name="T64" fmla="*/ 1343 w 2404"/>
              <a:gd name="T65" fmla="*/ 2085 h 2118"/>
              <a:gd name="T66" fmla="*/ 1777 w 2404"/>
              <a:gd name="T67" fmla="*/ 1991 h 2118"/>
              <a:gd name="T68" fmla="*/ 2117 w 2404"/>
              <a:gd name="T69" fmla="*/ 1733 h 2118"/>
              <a:gd name="T70" fmla="*/ 2326 w 2404"/>
              <a:gd name="T71" fmla="*/ 1356 h 2118"/>
              <a:gd name="T72" fmla="*/ 2359 w 2404"/>
              <a:gd name="T73" fmla="*/ 910 h 2118"/>
              <a:gd name="T74" fmla="*/ 2203 w 2404"/>
              <a:gd name="T75" fmla="*/ 500 h 2118"/>
              <a:gd name="T76" fmla="*/ 1904 w 2404"/>
              <a:gd name="T77" fmla="*/ 201 h 2118"/>
              <a:gd name="T78" fmla="*/ 1495 w 2404"/>
              <a:gd name="T79" fmla="*/ 45 h 2118"/>
              <a:gd name="T80" fmla="*/ 1089 w 2404"/>
              <a:gd name="T81" fmla="*/ 66 h 2118"/>
              <a:gd name="T82" fmla="*/ 741 w 2404"/>
              <a:gd name="T83" fmla="*/ 230 h 2118"/>
              <a:gd name="T84" fmla="*/ 774 w 2404"/>
              <a:gd name="T85" fmla="*/ 279 h 2118"/>
              <a:gd name="T86" fmla="*/ 626 w 2404"/>
              <a:gd name="T87" fmla="*/ 320 h 2118"/>
              <a:gd name="T88" fmla="*/ 610 w 2404"/>
              <a:gd name="T89" fmla="*/ 316 h 2118"/>
              <a:gd name="T90" fmla="*/ 667 w 2404"/>
              <a:gd name="T91" fmla="*/ 172 h 2118"/>
              <a:gd name="T92" fmla="*/ 688 w 2404"/>
              <a:gd name="T93" fmla="*/ 164 h 2118"/>
              <a:gd name="T94" fmla="*/ 835 w 2404"/>
              <a:gd name="T95" fmla="*/ 131 h 2118"/>
              <a:gd name="T96" fmla="*/ 1212 w 2404"/>
              <a:gd name="T97" fmla="*/ 8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4" h="2118">
                <a:moveTo>
                  <a:pt x="286" y="1725"/>
                </a:moveTo>
                <a:lnTo>
                  <a:pt x="274" y="1729"/>
                </a:lnTo>
                <a:lnTo>
                  <a:pt x="266" y="1737"/>
                </a:lnTo>
                <a:lnTo>
                  <a:pt x="266" y="1745"/>
                </a:lnTo>
                <a:lnTo>
                  <a:pt x="266" y="1758"/>
                </a:lnTo>
                <a:lnTo>
                  <a:pt x="274" y="1766"/>
                </a:lnTo>
                <a:lnTo>
                  <a:pt x="286" y="1770"/>
                </a:lnTo>
                <a:lnTo>
                  <a:pt x="295" y="1766"/>
                </a:lnTo>
                <a:lnTo>
                  <a:pt x="303" y="1758"/>
                </a:lnTo>
                <a:lnTo>
                  <a:pt x="307" y="1745"/>
                </a:lnTo>
                <a:lnTo>
                  <a:pt x="303" y="1737"/>
                </a:lnTo>
                <a:lnTo>
                  <a:pt x="295" y="1729"/>
                </a:lnTo>
                <a:lnTo>
                  <a:pt x="286" y="1725"/>
                </a:lnTo>
                <a:close/>
                <a:moveTo>
                  <a:pt x="688" y="209"/>
                </a:moveTo>
                <a:lnTo>
                  <a:pt x="651" y="283"/>
                </a:lnTo>
                <a:lnTo>
                  <a:pt x="729" y="262"/>
                </a:lnTo>
                <a:lnTo>
                  <a:pt x="688" y="209"/>
                </a:lnTo>
                <a:close/>
                <a:moveTo>
                  <a:pt x="1343" y="0"/>
                </a:moveTo>
                <a:lnTo>
                  <a:pt x="1482" y="8"/>
                </a:lnTo>
                <a:lnTo>
                  <a:pt x="1618" y="37"/>
                </a:lnTo>
                <a:lnTo>
                  <a:pt x="1749" y="82"/>
                </a:lnTo>
                <a:lnTo>
                  <a:pt x="1872" y="144"/>
                </a:lnTo>
                <a:lnTo>
                  <a:pt x="1986" y="217"/>
                </a:lnTo>
                <a:lnTo>
                  <a:pt x="2093" y="312"/>
                </a:lnTo>
                <a:lnTo>
                  <a:pt x="2187" y="418"/>
                </a:lnTo>
                <a:lnTo>
                  <a:pt x="2261" y="533"/>
                </a:lnTo>
                <a:lnTo>
                  <a:pt x="2322" y="656"/>
                </a:lnTo>
                <a:lnTo>
                  <a:pt x="2367" y="783"/>
                </a:lnTo>
                <a:lnTo>
                  <a:pt x="2392" y="922"/>
                </a:lnTo>
                <a:lnTo>
                  <a:pt x="2404" y="1061"/>
                </a:lnTo>
                <a:lnTo>
                  <a:pt x="2392" y="1201"/>
                </a:lnTo>
                <a:lnTo>
                  <a:pt x="2367" y="1336"/>
                </a:lnTo>
                <a:lnTo>
                  <a:pt x="2322" y="1467"/>
                </a:lnTo>
                <a:lnTo>
                  <a:pt x="2261" y="1590"/>
                </a:lnTo>
                <a:lnTo>
                  <a:pt x="2187" y="1704"/>
                </a:lnTo>
                <a:lnTo>
                  <a:pt x="2093" y="1807"/>
                </a:lnTo>
                <a:lnTo>
                  <a:pt x="1986" y="1901"/>
                </a:lnTo>
                <a:lnTo>
                  <a:pt x="1872" y="1979"/>
                </a:lnTo>
                <a:lnTo>
                  <a:pt x="1749" y="2040"/>
                </a:lnTo>
                <a:lnTo>
                  <a:pt x="1618" y="2081"/>
                </a:lnTo>
                <a:lnTo>
                  <a:pt x="1482" y="2110"/>
                </a:lnTo>
                <a:lnTo>
                  <a:pt x="1343" y="2118"/>
                </a:lnTo>
                <a:lnTo>
                  <a:pt x="1208" y="2110"/>
                </a:lnTo>
                <a:lnTo>
                  <a:pt x="1073" y="2085"/>
                </a:lnTo>
                <a:lnTo>
                  <a:pt x="946" y="2040"/>
                </a:lnTo>
                <a:lnTo>
                  <a:pt x="823" y="1983"/>
                </a:lnTo>
                <a:lnTo>
                  <a:pt x="712" y="1909"/>
                </a:lnTo>
                <a:lnTo>
                  <a:pt x="606" y="1819"/>
                </a:lnTo>
                <a:lnTo>
                  <a:pt x="516" y="1717"/>
                </a:lnTo>
                <a:lnTo>
                  <a:pt x="512" y="1713"/>
                </a:lnTo>
                <a:lnTo>
                  <a:pt x="512" y="1708"/>
                </a:lnTo>
                <a:lnTo>
                  <a:pt x="512" y="1704"/>
                </a:lnTo>
                <a:lnTo>
                  <a:pt x="512" y="422"/>
                </a:lnTo>
                <a:lnTo>
                  <a:pt x="168" y="422"/>
                </a:lnTo>
                <a:lnTo>
                  <a:pt x="45" y="623"/>
                </a:lnTo>
                <a:lnTo>
                  <a:pt x="282" y="623"/>
                </a:lnTo>
                <a:lnTo>
                  <a:pt x="290" y="623"/>
                </a:lnTo>
                <a:lnTo>
                  <a:pt x="295" y="631"/>
                </a:lnTo>
                <a:lnTo>
                  <a:pt x="299" y="639"/>
                </a:lnTo>
                <a:lnTo>
                  <a:pt x="299" y="1696"/>
                </a:lnTo>
                <a:lnTo>
                  <a:pt x="315" y="1704"/>
                </a:lnTo>
                <a:lnTo>
                  <a:pt x="327" y="1713"/>
                </a:lnTo>
                <a:lnTo>
                  <a:pt x="336" y="1729"/>
                </a:lnTo>
                <a:lnTo>
                  <a:pt x="340" y="1745"/>
                </a:lnTo>
                <a:lnTo>
                  <a:pt x="336" y="1766"/>
                </a:lnTo>
                <a:lnTo>
                  <a:pt x="327" y="1778"/>
                </a:lnTo>
                <a:lnTo>
                  <a:pt x="315" y="1790"/>
                </a:lnTo>
                <a:lnTo>
                  <a:pt x="303" y="1799"/>
                </a:lnTo>
                <a:lnTo>
                  <a:pt x="286" y="1799"/>
                </a:lnTo>
                <a:lnTo>
                  <a:pt x="270" y="1799"/>
                </a:lnTo>
                <a:lnTo>
                  <a:pt x="254" y="1790"/>
                </a:lnTo>
                <a:lnTo>
                  <a:pt x="241" y="1778"/>
                </a:lnTo>
                <a:lnTo>
                  <a:pt x="233" y="1766"/>
                </a:lnTo>
                <a:lnTo>
                  <a:pt x="233" y="1745"/>
                </a:lnTo>
                <a:lnTo>
                  <a:pt x="233" y="1733"/>
                </a:lnTo>
                <a:lnTo>
                  <a:pt x="241" y="1717"/>
                </a:lnTo>
                <a:lnTo>
                  <a:pt x="254" y="1704"/>
                </a:lnTo>
                <a:lnTo>
                  <a:pt x="266" y="1696"/>
                </a:lnTo>
                <a:lnTo>
                  <a:pt x="266" y="656"/>
                </a:lnTo>
                <a:lnTo>
                  <a:pt x="16" y="656"/>
                </a:lnTo>
                <a:lnTo>
                  <a:pt x="8" y="652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143" y="398"/>
                </a:lnTo>
                <a:lnTo>
                  <a:pt x="151" y="394"/>
                </a:lnTo>
                <a:lnTo>
                  <a:pt x="155" y="389"/>
                </a:lnTo>
                <a:lnTo>
                  <a:pt x="528" y="389"/>
                </a:lnTo>
                <a:lnTo>
                  <a:pt x="536" y="394"/>
                </a:lnTo>
                <a:lnTo>
                  <a:pt x="540" y="398"/>
                </a:lnTo>
                <a:lnTo>
                  <a:pt x="544" y="406"/>
                </a:lnTo>
                <a:lnTo>
                  <a:pt x="544" y="1700"/>
                </a:lnTo>
                <a:lnTo>
                  <a:pt x="635" y="1799"/>
                </a:lnTo>
                <a:lnTo>
                  <a:pt x="733" y="1885"/>
                </a:lnTo>
                <a:lnTo>
                  <a:pt x="843" y="1954"/>
                </a:lnTo>
                <a:lnTo>
                  <a:pt x="958" y="2012"/>
                </a:lnTo>
                <a:lnTo>
                  <a:pt x="1081" y="2053"/>
                </a:lnTo>
                <a:lnTo>
                  <a:pt x="1212" y="2077"/>
                </a:lnTo>
                <a:lnTo>
                  <a:pt x="1343" y="2085"/>
                </a:lnTo>
                <a:lnTo>
                  <a:pt x="1495" y="2077"/>
                </a:lnTo>
                <a:lnTo>
                  <a:pt x="1642" y="2044"/>
                </a:lnTo>
                <a:lnTo>
                  <a:pt x="1777" y="1991"/>
                </a:lnTo>
                <a:lnTo>
                  <a:pt x="1904" y="1921"/>
                </a:lnTo>
                <a:lnTo>
                  <a:pt x="2019" y="1835"/>
                </a:lnTo>
                <a:lnTo>
                  <a:pt x="2117" y="1733"/>
                </a:lnTo>
                <a:lnTo>
                  <a:pt x="2203" y="1618"/>
                </a:lnTo>
                <a:lnTo>
                  <a:pt x="2273" y="1491"/>
                </a:lnTo>
                <a:lnTo>
                  <a:pt x="2326" y="1356"/>
                </a:lnTo>
                <a:lnTo>
                  <a:pt x="2359" y="1213"/>
                </a:lnTo>
                <a:lnTo>
                  <a:pt x="2371" y="1061"/>
                </a:lnTo>
                <a:lnTo>
                  <a:pt x="2359" y="910"/>
                </a:lnTo>
                <a:lnTo>
                  <a:pt x="2326" y="762"/>
                </a:lnTo>
                <a:lnTo>
                  <a:pt x="2273" y="627"/>
                </a:lnTo>
                <a:lnTo>
                  <a:pt x="2203" y="500"/>
                </a:lnTo>
                <a:lnTo>
                  <a:pt x="2117" y="385"/>
                </a:lnTo>
                <a:lnTo>
                  <a:pt x="2019" y="287"/>
                </a:lnTo>
                <a:lnTo>
                  <a:pt x="1904" y="201"/>
                </a:lnTo>
                <a:lnTo>
                  <a:pt x="1777" y="127"/>
                </a:lnTo>
                <a:lnTo>
                  <a:pt x="1642" y="78"/>
                </a:lnTo>
                <a:lnTo>
                  <a:pt x="1495" y="45"/>
                </a:lnTo>
                <a:lnTo>
                  <a:pt x="1343" y="33"/>
                </a:lnTo>
                <a:lnTo>
                  <a:pt x="1216" y="41"/>
                </a:lnTo>
                <a:lnTo>
                  <a:pt x="1089" y="66"/>
                </a:lnTo>
                <a:lnTo>
                  <a:pt x="966" y="103"/>
                </a:lnTo>
                <a:lnTo>
                  <a:pt x="852" y="160"/>
                </a:lnTo>
                <a:lnTo>
                  <a:pt x="741" y="230"/>
                </a:lnTo>
                <a:lnTo>
                  <a:pt x="770" y="262"/>
                </a:lnTo>
                <a:lnTo>
                  <a:pt x="774" y="271"/>
                </a:lnTo>
                <a:lnTo>
                  <a:pt x="774" y="279"/>
                </a:lnTo>
                <a:lnTo>
                  <a:pt x="770" y="287"/>
                </a:lnTo>
                <a:lnTo>
                  <a:pt x="762" y="291"/>
                </a:lnTo>
                <a:lnTo>
                  <a:pt x="626" y="320"/>
                </a:lnTo>
                <a:lnTo>
                  <a:pt x="622" y="324"/>
                </a:lnTo>
                <a:lnTo>
                  <a:pt x="614" y="320"/>
                </a:lnTo>
                <a:lnTo>
                  <a:pt x="610" y="316"/>
                </a:lnTo>
                <a:lnTo>
                  <a:pt x="606" y="307"/>
                </a:lnTo>
                <a:lnTo>
                  <a:pt x="606" y="299"/>
                </a:lnTo>
                <a:lnTo>
                  <a:pt x="667" y="172"/>
                </a:lnTo>
                <a:lnTo>
                  <a:pt x="676" y="164"/>
                </a:lnTo>
                <a:lnTo>
                  <a:pt x="680" y="164"/>
                </a:lnTo>
                <a:lnTo>
                  <a:pt x="688" y="164"/>
                </a:lnTo>
                <a:lnTo>
                  <a:pt x="696" y="168"/>
                </a:lnTo>
                <a:lnTo>
                  <a:pt x="725" y="201"/>
                </a:lnTo>
                <a:lnTo>
                  <a:pt x="835" y="131"/>
                </a:lnTo>
                <a:lnTo>
                  <a:pt x="954" y="74"/>
                </a:lnTo>
                <a:lnTo>
                  <a:pt x="1081" y="33"/>
                </a:lnTo>
                <a:lnTo>
                  <a:pt x="1212" y="8"/>
                </a:lnTo>
                <a:lnTo>
                  <a:pt x="134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605"/>
          <p:cNvSpPr>
            <a:spLocks noEditPoints="1"/>
          </p:cNvSpPr>
          <p:nvPr/>
        </p:nvSpPr>
        <p:spPr bwMode="auto">
          <a:xfrm>
            <a:off x="6214827" y="1170545"/>
            <a:ext cx="1686405" cy="1521860"/>
          </a:xfrm>
          <a:custGeom>
            <a:avLst/>
            <a:gdLst>
              <a:gd name="T0" fmla="*/ 705 w 2347"/>
              <a:gd name="T1" fmla="*/ 975 h 2118"/>
              <a:gd name="T2" fmla="*/ 742 w 2347"/>
              <a:gd name="T3" fmla="*/ 963 h 2118"/>
              <a:gd name="T4" fmla="*/ 611 w 2347"/>
              <a:gd name="T5" fmla="*/ 271 h 2118"/>
              <a:gd name="T6" fmla="*/ 1565 w 2347"/>
              <a:gd name="T7" fmla="*/ 37 h 2118"/>
              <a:gd name="T8" fmla="*/ 2130 w 2347"/>
              <a:gd name="T9" fmla="*/ 418 h 2118"/>
              <a:gd name="T10" fmla="*/ 2347 w 2347"/>
              <a:gd name="T11" fmla="*/ 1061 h 2118"/>
              <a:gd name="T12" fmla="*/ 2130 w 2347"/>
              <a:gd name="T13" fmla="*/ 1704 h 2118"/>
              <a:gd name="T14" fmla="*/ 1565 w 2347"/>
              <a:gd name="T15" fmla="*/ 2081 h 2118"/>
              <a:gd name="T16" fmla="*/ 852 w 2347"/>
              <a:gd name="T17" fmla="*/ 2024 h 2118"/>
              <a:gd name="T18" fmla="*/ 365 w 2347"/>
              <a:gd name="T19" fmla="*/ 1749 h 2118"/>
              <a:gd name="T20" fmla="*/ 41 w 2347"/>
              <a:gd name="T21" fmla="*/ 1500 h 2118"/>
              <a:gd name="T22" fmla="*/ 12 w 2347"/>
              <a:gd name="T23" fmla="*/ 1303 h 2118"/>
              <a:gd name="T24" fmla="*/ 279 w 2347"/>
              <a:gd name="T25" fmla="*/ 1315 h 2118"/>
              <a:gd name="T26" fmla="*/ 422 w 2347"/>
              <a:gd name="T27" fmla="*/ 1495 h 2118"/>
              <a:gd name="T28" fmla="*/ 631 w 2347"/>
              <a:gd name="T29" fmla="*/ 1409 h 2118"/>
              <a:gd name="T30" fmla="*/ 582 w 2347"/>
              <a:gd name="T31" fmla="*/ 1188 h 2118"/>
              <a:gd name="T32" fmla="*/ 357 w 2347"/>
              <a:gd name="T33" fmla="*/ 1119 h 2118"/>
              <a:gd name="T34" fmla="*/ 369 w 2347"/>
              <a:gd name="T35" fmla="*/ 885 h 2118"/>
              <a:gd name="T36" fmla="*/ 557 w 2347"/>
              <a:gd name="T37" fmla="*/ 807 h 2118"/>
              <a:gd name="T38" fmla="*/ 512 w 2347"/>
              <a:gd name="T39" fmla="*/ 639 h 2118"/>
              <a:gd name="T40" fmla="*/ 324 w 2347"/>
              <a:gd name="T41" fmla="*/ 738 h 2118"/>
              <a:gd name="T42" fmla="*/ 62 w 2347"/>
              <a:gd name="T43" fmla="*/ 746 h 2118"/>
              <a:gd name="T44" fmla="*/ 111 w 2347"/>
              <a:gd name="T45" fmla="*/ 557 h 2118"/>
              <a:gd name="T46" fmla="*/ 471 w 2347"/>
              <a:gd name="T47" fmla="*/ 361 h 2118"/>
              <a:gd name="T48" fmla="*/ 799 w 2347"/>
              <a:gd name="T49" fmla="*/ 525 h 2118"/>
              <a:gd name="T50" fmla="*/ 840 w 2347"/>
              <a:gd name="T51" fmla="*/ 836 h 2118"/>
              <a:gd name="T52" fmla="*/ 774 w 2347"/>
              <a:gd name="T53" fmla="*/ 963 h 2118"/>
              <a:gd name="T54" fmla="*/ 721 w 2347"/>
              <a:gd name="T55" fmla="*/ 1016 h 2118"/>
              <a:gd name="T56" fmla="*/ 668 w 2347"/>
              <a:gd name="T57" fmla="*/ 963 h 2118"/>
              <a:gd name="T58" fmla="*/ 721 w 2347"/>
              <a:gd name="T59" fmla="*/ 910 h 2118"/>
              <a:gd name="T60" fmla="*/ 819 w 2347"/>
              <a:gd name="T61" fmla="*/ 799 h 2118"/>
              <a:gd name="T62" fmla="*/ 672 w 2347"/>
              <a:gd name="T63" fmla="*/ 451 h 2118"/>
              <a:gd name="T64" fmla="*/ 312 w 2347"/>
              <a:gd name="T65" fmla="*/ 422 h 2118"/>
              <a:gd name="T66" fmla="*/ 90 w 2347"/>
              <a:gd name="T67" fmla="*/ 717 h 2118"/>
              <a:gd name="T68" fmla="*/ 463 w 2347"/>
              <a:gd name="T69" fmla="*/ 598 h 2118"/>
              <a:gd name="T70" fmla="*/ 606 w 2347"/>
              <a:gd name="T71" fmla="*/ 783 h 2118"/>
              <a:gd name="T72" fmla="*/ 389 w 2347"/>
              <a:gd name="T73" fmla="*/ 914 h 2118"/>
              <a:gd name="T74" fmla="*/ 647 w 2347"/>
              <a:gd name="T75" fmla="*/ 1209 h 2118"/>
              <a:gd name="T76" fmla="*/ 623 w 2347"/>
              <a:gd name="T77" fmla="*/ 1471 h 2118"/>
              <a:gd name="T78" fmla="*/ 365 w 2347"/>
              <a:gd name="T79" fmla="*/ 1508 h 2118"/>
              <a:gd name="T80" fmla="*/ 37 w 2347"/>
              <a:gd name="T81" fmla="*/ 1332 h 2118"/>
              <a:gd name="T82" fmla="*/ 221 w 2347"/>
              <a:gd name="T83" fmla="*/ 1663 h 2118"/>
              <a:gd name="T84" fmla="*/ 500 w 2347"/>
              <a:gd name="T85" fmla="*/ 1725 h 2118"/>
              <a:gd name="T86" fmla="*/ 508 w 2347"/>
              <a:gd name="T87" fmla="*/ 1725 h 2118"/>
              <a:gd name="T88" fmla="*/ 619 w 2347"/>
              <a:gd name="T89" fmla="*/ 1835 h 2118"/>
              <a:gd name="T90" fmla="*/ 1291 w 2347"/>
              <a:gd name="T91" fmla="*/ 2085 h 2118"/>
              <a:gd name="T92" fmla="*/ 1962 w 2347"/>
              <a:gd name="T93" fmla="*/ 1835 h 2118"/>
              <a:gd name="T94" fmla="*/ 2306 w 2347"/>
              <a:gd name="T95" fmla="*/ 1213 h 2118"/>
              <a:gd name="T96" fmla="*/ 2151 w 2347"/>
              <a:gd name="T97" fmla="*/ 500 h 2118"/>
              <a:gd name="T98" fmla="*/ 1585 w 2347"/>
              <a:gd name="T99" fmla="*/ 78 h 2118"/>
              <a:gd name="T100" fmla="*/ 840 w 2347"/>
              <a:gd name="T101" fmla="*/ 135 h 2118"/>
              <a:gd name="T102" fmla="*/ 729 w 2347"/>
              <a:gd name="T103" fmla="*/ 271 h 2118"/>
              <a:gd name="T104" fmla="*/ 570 w 2347"/>
              <a:gd name="T105" fmla="*/ 303 h 2118"/>
              <a:gd name="T106" fmla="*/ 643 w 2347"/>
              <a:gd name="T107" fmla="*/ 148 h 2118"/>
              <a:gd name="T108" fmla="*/ 914 w 2347"/>
              <a:gd name="T109" fmla="*/ 7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7" h="2118">
                <a:moveTo>
                  <a:pt x="721" y="942"/>
                </a:moveTo>
                <a:lnTo>
                  <a:pt x="709" y="947"/>
                </a:lnTo>
                <a:lnTo>
                  <a:pt x="705" y="955"/>
                </a:lnTo>
                <a:lnTo>
                  <a:pt x="701" y="963"/>
                </a:lnTo>
                <a:lnTo>
                  <a:pt x="705" y="975"/>
                </a:lnTo>
                <a:lnTo>
                  <a:pt x="709" y="983"/>
                </a:lnTo>
                <a:lnTo>
                  <a:pt x="721" y="983"/>
                </a:lnTo>
                <a:lnTo>
                  <a:pt x="733" y="983"/>
                </a:lnTo>
                <a:lnTo>
                  <a:pt x="738" y="975"/>
                </a:lnTo>
                <a:lnTo>
                  <a:pt x="742" y="963"/>
                </a:lnTo>
                <a:lnTo>
                  <a:pt x="738" y="955"/>
                </a:lnTo>
                <a:lnTo>
                  <a:pt x="733" y="947"/>
                </a:lnTo>
                <a:lnTo>
                  <a:pt x="721" y="942"/>
                </a:lnTo>
                <a:close/>
                <a:moveTo>
                  <a:pt x="647" y="197"/>
                </a:moveTo>
                <a:lnTo>
                  <a:pt x="611" y="271"/>
                </a:lnTo>
                <a:lnTo>
                  <a:pt x="692" y="250"/>
                </a:lnTo>
                <a:lnTo>
                  <a:pt x="647" y="197"/>
                </a:lnTo>
                <a:close/>
                <a:moveTo>
                  <a:pt x="1291" y="0"/>
                </a:moveTo>
                <a:lnTo>
                  <a:pt x="1430" y="8"/>
                </a:lnTo>
                <a:lnTo>
                  <a:pt x="1565" y="37"/>
                </a:lnTo>
                <a:lnTo>
                  <a:pt x="1696" y="82"/>
                </a:lnTo>
                <a:lnTo>
                  <a:pt x="1819" y="144"/>
                </a:lnTo>
                <a:lnTo>
                  <a:pt x="1934" y="217"/>
                </a:lnTo>
                <a:lnTo>
                  <a:pt x="2040" y="312"/>
                </a:lnTo>
                <a:lnTo>
                  <a:pt x="2130" y="418"/>
                </a:lnTo>
                <a:lnTo>
                  <a:pt x="2208" y="533"/>
                </a:lnTo>
                <a:lnTo>
                  <a:pt x="2270" y="656"/>
                </a:lnTo>
                <a:lnTo>
                  <a:pt x="2315" y="783"/>
                </a:lnTo>
                <a:lnTo>
                  <a:pt x="2339" y="922"/>
                </a:lnTo>
                <a:lnTo>
                  <a:pt x="2347" y="1061"/>
                </a:lnTo>
                <a:lnTo>
                  <a:pt x="2339" y="1201"/>
                </a:lnTo>
                <a:lnTo>
                  <a:pt x="2315" y="1336"/>
                </a:lnTo>
                <a:lnTo>
                  <a:pt x="2270" y="1467"/>
                </a:lnTo>
                <a:lnTo>
                  <a:pt x="2208" y="1590"/>
                </a:lnTo>
                <a:lnTo>
                  <a:pt x="2130" y="1704"/>
                </a:lnTo>
                <a:lnTo>
                  <a:pt x="2040" y="1807"/>
                </a:lnTo>
                <a:lnTo>
                  <a:pt x="1934" y="1901"/>
                </a:lnTo>
                <a:lnTo>
                  <a:pt x="1819" y="1979"/>
                </a:lnTo>
                <a:lnTo>
                  <a:pt x="1696" y="2040"/>
                </a:lnTo>
                <a:lnTo>
                  <a:pt x="1565" y="2081"/>
                </a:lnTo>
                <a:lnTo>
                  <a:pt x="1430" y="2110"/>
                </a:lnTo>
                <a:lnTo>
                  <a:pt x="1291" y="2118"/>
                </a:lnTo>
                <a:lnTo>
                  <a:pt x="1139" y="2106"/>
                </a:lnTo>
                <a:lnTo>
                  <a:pt x="992" y="2077"/>
                </a:lnTo>
                <a:lnTo>
                  <a:pt x="852" y="2024"/>
                </a:lnTo>
                <a:lnTo>
                  <a:pt x="721" y="1954"/>
                </a:lnTo>
                <a:lnTo>
                  <a:pt x="602" y="1864"/>
                </a:lnTo>
                <a:lnTo>
                  <a:pt x="492" y="1758"/>
                </a:lnTo>
                <a:lnTo>
                  <a:pt x="455" y="1758"/>
                </a:lnTo>
                <a:lnTo>
                  <a:pt x="365" y="1749"/>
                </a:lnTo>
                <a:lnTo>
                  <a:pt x="279" y="1729"/>
                </a:lnTo>
                <a:lnTo>
                  <a:pt x="205" y="1692"/>
                </a:lnTo>
                <a:lnTo>
                  <a:pt x="139" y="1639"/>
                </a:lnTo>
                <a:lnTo>
                  <a:pt x="82" y="1573"/>
                </a:lnTo>
                <a:lnTo>
                  <a:pt x="41" y="1500"/>
                </a:lnTo>
                <a:lnTo>
                  <a:pt x="17" y="1414"/>
                </a:lnTo>
                <a:lnTo>
                  <a:pt x="0" y="1315"/>
                </a:lnTo>
                <a:lnTo>
                  <a:pt x="4" y="1311"/>
                </a:lnTo>
                <a:lnTo>
                  <a:pt x="8" y="1307"/>
                </a:lnTo>
                <a:lnTo>
                  <a:pt x="12" y="1303"/>
                </a:lnTo>
                <a:lnTo>
                  <a:pt x="17" y="1299"/>
                </a:lnTo>
                <a:lnTo>
                  <a:pt x="262" y="1299"/>
                </a:lnTo>
                <a:lnTo>
                  <a:pt x="271" y="1303"/>
                </a:lnTo>
                <a:lnTo>
                  <a:pt x="275" y="1307"/>
                </a:lnTo>
                <a:lnTo>
                  <a:pt x="279" y="1315"/>
                </a:lnTo>
                <a:lnTo>
                  <a:pt x="291" y="1373"/>
                </a:lnTo>
                <a:lnTo>
                  <a:pt x="316" y="1418"/>
                </a:lnTo>
                <a:lnTo>
                  <a:pt x="344" y="1454"/>
                </a:lnTo>
                <a:lnTo>
                  <a:pt x="381" y="1479"/>
                </a:lnTo>
                <a:lnTo>
                  <a:pt x="422" y="1495"/>
                </a:lnTo>
                <a:lnTo>
                  <a:pt x="471" y="1500"/>
                </a:lnTo>
                <a:lnTo>
                  <a:pt x="520" y="1491"/>
                </a:lnTo>
                <a:lnTo>
                  <a:pt x="565" y="1475"/>
                </a:lnTo>
                <a:lnTo>
                  <a:pt x="602" y="1446"/>
                </a:lnTo>
                <a:lnTo>
                  <a:pt x="631" y="1409"/>
                </a:lnTo>
                <a:lnTo>
                  <a:pt x="647" y="1368"/>
                </a:lnTo>
                <a:lnTo>
                  <a:pt x="656" y="1323"/>
                </a:lnTo>
                <a:lnTo>
                  <a:pt x="647" y="1270"/>
                </a:lnTo>
                <a:lnTo>
                  <a:pt x="623" y="1225"/>
                </a:lnTo>
                <a:lnTo>
                  <a:pt x="582" y="1188"/>
                </a:lnTo>
                <a:lnTo>
                  <a:pt x="529" y="1155"/>
                </a:lnTo>
                <a:lnTo>
                  <a:pt x="459" y="1135"/>
                </a:lnTo>
                <a:lnTo>
                  <a:pt x="373" y="1127"/>
                </a:lnTo>
                <a:lnTo>
                  <a:pt x="365" y="1127"/>
                </a:lnTo>
                <a:lnTo>
                  <a:pt x="357" y="1119"/>
                </a:lnTo>
                <a:lnTo>
                  <a:pt x="357" y="1110"/>
                </a:lnTo>
                <a:lnTo>
                  <a:pt x="357" y="901"/>
                </a:lnTo>
                <a:lnTo>
                  <a:pt x="357" y="893"/>
                </a:lnTo>
                <a:lnTo>
                  <a:pt x="365" y="885"/>
                </a:lnTo>
                <a:lnTo>
                  <a:pt x="369" y="885"/>
                </a:lnTo>
                <a:lnTo>
                  <a:pt x="447" y="873"/>
                </a:lnTo>
                <a:lnTo>
                  <a:pt x="496" y="856"/>
                </a:lnTo>
                <a:lnTo>
                  <a:pt x="520" y="844"/>
                </a:lnTo>
                <a:lnTo>
                  <a:pt x="541" y="828"/>
                </a:lnTo>
                <a:lnTo>
                  <a:pt x="557" y="807"/>
                </a:lnTo>
                <a:lnTo>
                  <a:pt x="574" y="774"/>
                </a:lnTo>
                <a:lnTo>
                  <a:pt x="582" y="738"/>
                </a:lnTo>
                <a:lnTo>
                  <a:pt x="574" y="697"/>
                </a:lnTo>
                <a:lnTo>
                  <a:pt x="549" y="664"/>
                </a:lnTo>
                <a:lnTo>
                  <a:pt x="512" y="639"/>
                </a:lnTo>
                <a:lnTo>
                  <a:pt x="463" y="631"/>
                </a:lnTo>
                <a:lnTo>
                  <a:pt x="418" y="639"/>
                </a:lnTo>
                <a:lnTo>
                  <a:pt x="377" y="660"/>
                </a:lnTo>
                <a:lnTo>
                  <a:pt x="344" y="693"/>
                </a:lnTo>
                <a:lnTo>
                  <a:pt x="324" y="738"/>
                </a:lnTo>
                <a:lnTo>
                  <a:pt x="320" y="742"/>
                </a:lnTo>
                <a:lnTo>
                  <a:pt x="316" y="746"/>
                </a:lnTo>
                <a:lnTo>
                  <a:pt x="307" y="746"/>
                </a:lnTo>
                <a:lnTo>
                  <a:pt x="70" y="746"/>
                </a:lnTo>
                <a:lnTo>
                  <a:pt x="62" y="746"/>
                </a:lnTo>
                <a:lnTo>
                  <a:pt x="58" y="742"/>
                </a:lnTo>
                <a:lnTo>
                  <a:pt x="53" y="738"/>
                </a:lnTo>
                <a:lnTo>
                  <a:pt x="53" y="729"/>
                </a:lnTo>
                <a:lnTo>
                  <a:pt x="74" y="635"/>
                </a:lnTo>
                <a:lnTo>
                  <a:pt x="111" y="557"/>
                </a:lnTo>
                <a:lnTo>
                  <a:pt x="160" y="488"/>
                </a:lnTo>
                <a:lnTo>
                  <a:pt x="226" y="434"/>
                </a:lnTo>
                <a:lnTo>
                  <a:pt x="299" y="394"/>
                </a:lnTo>
                <a:lnTo>
                  <a:pt x="381" y="369"/>
                </a:lnTo>
                <a:lnTo>
                  <a:pt x="471" y="361"/>
                </a:lnTo>
                <a:lnTo>
                  <a:pt x="549" y="369"/>
                </a:lnTo>
                <a:lnTo>
                  <a:pt x="623" y="389"/>
                </a:lnTo>
                <a:lnTo>
                  <a:pt x="688" y="422"/>
                </a:lnTo>
                <a:lnTo>
                  <a:pt x="750" y="467"/>
                </a:lnTo>
                <a:lnTo>
                  <a:pt x="799" y="525"/>
                </a:lnTo>
                <a:lnTo>
                  <a:pt x="836" y="586"/>
                </a:lnTo>
                <a:lnTo>
                  <a:pt x="856" y="652"/>
                </a:lnTo>
                <a:lnTo>
                  <a:pt x="865" y="721"/>
                </a:lnTo>
                <a:lnTo>
                  <a:pt x="856" y="779"/>
                </a:lnTo>
                <a:lnTo>
                  <a:pt x="840" y="836"/>
                </a:lnTo>
                <a:lnTo>
                  <a:pt x="811" y="889"/>
                </a:lnTo>
                <a:lnTo>
                  <a:pt x="791" y="914"/>
                </a:lnTo>
                <a:lnTo>
                  <a:pt x="770" y="938"/>
                </a:lnTo>
                <a:lnTo>
                  <a:pt x="774" y="951"/>
                </a:lnTo>
                <a:lnTo>
                  <a:pt x="774" y="963"/>
                </a:lnTo>
                <a:lnTo>
                  <a:pt x="770" y="979"/>
                </a:lnTo>
                <a:lnTo>
                  <a:pt x="766" y="996"/>
                </a:lnTo>
                <a:lnTo>
                  <a:pt x="754" y="1008"/>
                </a:lnTo>
                <a:lnTo>
                  <a:pt x="738" y="1012"/>
                </a:lnTo>
                <a:lnTo>
                  <a:pt x="721" y="1016"/>
                </a:lnTo>
                <a:lnTo>
                  <a:pt x="705" y="1012"/>
                </a:lnTo>
                <a:lnTo>
                  <a:pt x="688" y="1008"/>
                </a:lnTo>
                <a:lnTo>
                  <a:pt x="680" y="996"/>
                </a:lnTo>
                <a:lnTo>
                  <a:pt x="672" y="979"/>
                </a:lnTo>
                <a:lnTo>
                  <a:pt x="668" y="963"/>
                </a:lnTo>
                <a:lnTo>
                  <a:pt x="672" y="947"/>
                </a:lnTo>
                <a:lnTo>
                  <a:pt x="680" y="930"/>
                </a:lnTo>
                <a:lnTo>
                  <a:pt x="688" y="922"/>
                </a:lnTo>
                <a:lnTo>
                  <a:pt x="705" y="914"/>
                </a:lnTo>
                <a:lnTo>
                  <a:pt x="721" y="910"/>
                </a:lnTo>
                <a:lnTo>
                  <a:pt x="733" y="914"/>
                </a:lnTo>
                <a:lnTo>
                  <a:pt x="746" y="918"/>
                </a:lnTo>
                <a:lnTo>
                  <a:pt x="766" y="893"/>
                </a:lnTo>
                <a:lnTo>
                  <a:pt x="787" y="869"/>
                </a:lnTo>
                <a:lnTo>
                  <a:pt x="819" y="799"/>
                </a:lnTo>
                <a:lnTo>
                  <a:pt x="832" y="721"/>
                </a:lnTo>
                <a:lnTo>
                  <a:pt x="819" y="635"/>
                </a:lnTo>
                <a:lnTo>
                  <a:pt x="783" y="561"/>
                </a:lnTo>
                <a:lnTo>
                  <a:pt x="729" y="492"/>
                </a:lnTo>
                <a:lnTo>
                  <a:pt x="672" y="451"/>
                </a:lnTo>
                <a:lnTo>
                  <a:pt x="611" y="418"/>
                </a:lnTo>
                <a:lnTo>
                  <a:pt x="545" y="402"/>
                </a:lnTo>
                <a:lnTo>
                  <a:pt x="471" y="394"/>
                </a:lnTo>
                <a:lnTo>
                  <a:pt x="389" y="402"/>
                </a:lnTo>
                <a:lnTo>
                  <a:pt x="312" y="422"/>
                </a:lnTo>
                <a:lnTo>
                  <a:pt x="246" y="459"/>
                </a:lnTo>
                <a:lnTo>
                  <a:pt x="185" y="512"/>
                </a:lnTo>
                <a:lnTo>
                  <a:pt x="139" y="570"/>
                </a:lnTo>
                <a:lnTo>
                  <a:pt x="111" y="635"/>
                </a:lnTo>
                <a:lnTo>
                  <a:pt x="90" y="717"/>
                </a:lnTo>
                <a:lnTo>
                  <a:pt x="295" y="717"/>
                </a:lnTo>
                <a:lnTo>
                  <a:pt x="320" y="672"/>
                </a:lnTo>
                <a:lnTo>
                  <a:pt x="357" y="635"/>
                </a:lnTo>
                <a:lnTo>
                  <a:pt x="406" y="607"/>
                </a:lnTo>
                <a:lnTo>
                  <a:pt x="463" y="598"/>
                </a:lnTo>
                <a:lnTo>
                  <a:pt x="525" y="611"/>
                </a:lnTo>
                <a:lnTo>
                  <a:pt x="570" y="639"/>
                </a:lnTo>
                <a:lnTo>
                  <a:pt x="602" y="684"/>
                </a:lnTo>
                <a:lnTo>
                  <a:pt x="615" y="738"/>
                </a:lnTo>
                <a:lnTo>
                  <a:pt x="606" y="783"/>
                </a:lnTo>
                <a:lnTo>
                  <a:pt x="586" y="824"/>
                </a:lnTo>
                <a:lnTo>
                  <a:pt x="553" y="860"/>
                </a:lnTo>
                <a:lnTo>
                  <a:pt x="512" y="885"/>
                </a:lnTo>
                <a:lnTo>
                  <a:pt x="459" y="906"/>
                </a:lnTo>
                <a:lnTo>
                  <a:pt x="389" y="914"/>
                </a:lnTo>
                <a:lnTo>
                  <a:pt x="389" y="1094"/>
                </a:lnTo>
                <a:lnTo>
                  <a:pt x="475" y="1106"/>
                </a:lnTo>
                <a:lnTo>
                  <a:pt x="545" y="1127"/>
                </a:lnTo>
                <a:lnTo>
                  <a:pt x="602" y="1160"/>
                </a:lnTo>
                <a:lnTo>
                  <a:pt x="647" y="1209"/>
                </a:lnTo>
                <a:lnTo>
                  <a:pt x="676" y="1262"/>
                </a:lnTo>
                <a:lnTo>
                  <a:pt x="684" y="1323"/>
                </a:lnTo>
                <a:lnTo>
                  <a:pt x="680" y="1377"/>
                </a:lnTo>
                <a:lnTo>
                  <a:pt x="660" y="1426"/>
                </a:lnTo>
                <a:lnTo>
                  <a:pt x="623" y="1471"/>
                </a:lnTo>
                <a:lnTo>
                  <a:pt x="582" y="1504"/>
                </a:lnTo>
                <a:lnTo>
                  <a:pt x="529" y="1524"/>
                </a:lnTo>
                <a:lnTo>
                  <a:pt x="471" y="1532"/>
                </a:lnTo>
                <a:lnTo>
                  <a:pt x="414" y="1524"/>
                </a:lnTo>
                <a:lnTo>
                  <a:pt x="365" y="1508"/>
                </a:lnTo>
                <a:lnTo>
                  <a:pt x="324" y="1479"/>
                </a:lnTo>
                <a:lnTo>
                  <a:pt x="291" y="1438"/>
                </a:lnTo>
                <a:lnTo>
                  <a:pt x="266" y="1393"/>
                </a:lnTo>
                <a:lnTo>
                  <a:pt x="250" y="1332"/>
                </a:lnTo>
                <a:lnTo>
                  <a:pt x="37" y="1332"/>
                </a:lnTo>
                <a:lnTo>
                  <a:pt x="49" y="1418"/>
                </a:lnTo>
                <a:lnTo>
                  <a:pt x="74" y="1491"/>
                </a:lnTo>
                <a:lnTo>
                  <a:pt x="111" y="1557"/>
                </a:lnTo>
                <a:lnTo>
                  <a:pt x="160" y="1614"/>
                </a:lnTo>
                <a:lnTo>
                  <a:pt x="221" y="1663"/>
                </a:lnTo>
                <a:lnTo>
                  <a:pt x="291" y="1696"/>
                </a:lnTo>
                <a:lnTo>
                  <a:pt x="369" y="1717"/>
                </a:lnTo>
                <a:lnTo>
                  <a:pt x="455" y="1725"/>
                </a:lnTo>
                <a:lnTo>
                  <a:pt x="500" y="1725"/>
                </a:lnTo>
                <a:lnTo>
                  <a:pt x="500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4" y="1725"/>
                </a:lnTo>
                <a:lnTo>
                  <a:pt x="508" y="1725"/>
                </a:lnTo>
                <a:lnTo>
                  <a:pt x="508" y="1725"/>
                </a:lnTo>
                <a:lnTo>
                  <a:pt x="512" y="1729"/>
                </a:lnTo>
                <a:lnTo>
                  <a:pt x="512" y="1729"/>
                </a:lnTo>
                <a:lnTo>
                  <a:pt x="512" y="1729"/>
                </a:lnTo>
                <a:lnTo>
                  <a:pt x="619" y="1835"/>
                </a:lnTo>
                <a:lnTo>
                  <a:pt x="733" y="1921"/>
                </a:lnTo>
                <a:lnTo>
                  <a:pt x="865" y="1991"/>
                </a:lnTo>
                <a:lnTo>
                  <a:pt x="1000" y="2044"/>
                </a:lnTo>
                <a:lnTo>
                  <a:pt x="1143" y="2077"/>
                </a:lnTo>
                <a:lnTo>
                  <a:pt x="1291" y="2085"/>
                </a:lnTo>
                <a:lnTo>
                  <a:pt x="1442" y="2077"/>
                </a:lnTo>
                <a:lnTo>
                  <a:pt x="1585" y="2044"/>
                </a:lnTo>
                <a:lnTo>
                  <a:pt x="1725" y="1991"/>
                </a:lnTo>
                <a:lnTo>
                  <a:pt x="1848" y="1921"/>
                </a:lnTo>
                <a:lnTo>
                  <a:pt x="1962" y="1835"/>
                </a:lnTo>
                <a:lnTo>
                  <a:pt x="2065" y="1733"/>
                </a:lnTo>
                <a:lnTo>
                  <a:pt x="2151" y="1618"/>
                </a:lnTo>
                <a:lnTo>
                  <a:pt x="2220" y="1491"/>
                </a:lnTo>
                <a:lnTo>
                  <a:pt x="2274" y="1356"/>
                </a:lnTo>
                <a:lnTo>
                  <a:pt x="2306" y="1213"/>
                </a:lnTo>
                <a:lnTo>
                  <a:pt x="2319" y="1061"/>
                </a:lnTo>
                <a:lnTo>
                  <a:pt x="2306" y="910"/>
                </a:lnTo>
                <a:lnTo>
                  <a:pt x="2274" y="762"/>
                </a:lnTo>
                <a:lnTo>
                  <a:pt x="2220" y="627"/>
                </a:lnTo>
                <a:lnTo>
                  <a:pt x="2151" y="500"/>
                </a:lnTo>
                <a:lnTo>
                  <a:pt x="2065" y="385"/>
                </a:lnTo>
                <a:lnTo>
                  <a:pt x="1962" y="287"/>
                </a:lnTo>
                <a:lnTo>
                  <a:pt x="1848" y="201"/>
                </a:lnTo>
                <a:lnTo>
                  <a:pt x="1725" y="127"/>
                </a:lnTo>
                <a:lnTo>
                  <a:pt x="1585" y="78"/>
                </a:lnTo>
                <a:lnTo>
                  <a:pt x="1442" y="45"/>
                </a:lnTo>
                <a:lnTo>
                  <a:pt x="1291" y="33"/>
                </a:lnTo>
                <a:lnTo>
                  <a:pt x="1135" y="45"/>
                </a:lnTo>
                <a:lnTo>
                  <a:pt x="983" y="78"/>
                </a:lnTo>
                <a:lnTo>
                  <a:pt x="840" y="135"/>
                </a:lnTo>
                <a:lnTo>
                  <a:pt x="705" y="217"/>
                </a:lnTo>
                <a:lnTo>
                  <a:pt x="733" y="250"/>
                </a:lnTo>
                <a:lnTo>
                  <a:pt x="738" y="258"/>
                </a:lnTo>
                <a:lnTo>
                  <a:pt x="733" y="267"/>
                </a:lnTo>
                <a:lnTo>
                  <a:pt x="729" y="271"/>
                </a:lnTo>
                <a:lnTo>
                  <a:pt x="725" y="275"/>
                </a:lnTo>
                <a:lnTo>
                  <a:pt x="586" y="307"/>
                </a:lnTo>
                <a:lnTo>
                  <a:pt x="582" y="307"/>
                </a:lnTo>
                <a:lnTo>
                  <a:pt x="574" y="307"/>
                </a:lnTo>
                <a:lnTo>
                  <a:pt x="570" y="303"/>
                </a:lnTo>
                <a:lnTo>
                  <a:pt x="565" y="295"/>
                </a:lnTo>
                <a:lnTo>
                  <a:pt x="570" y="287"/>
                </a:lnTo>
                <a:lnTo>
                  <a:pt x="631" y="160"/>
                </a:lnTo>
                <a:lnTo>
                  <a:pt x="635" y="152"/>
                </a:lnTo>
                <a:lnTo>
                  <a:pt x="643" y="148"/>
                </a:lnTo>
                <a:lnTo>
                  <a:pt x="652" y="152"/>
                </a:lnTo>
                <a:lnTo>
                  <a:pt x="656" y="156"/>
                </a:lnTo>
                <a:lnTo>
                  <a:pt x="684" y="193"/>
                </a:lnTo>
                <a:lnTo>
                  <a:pt x="795" y="123"/>
                </a:lnTo>
                <a:lnTo>
                  <a:pt x="914" y="70"/>
                </a:lnTo>
                <a:lnTo>
                  <a:pt x="1037" y="33"/>
                </a:lnTo>
                <a:lnTo>
                  <a:pt x="1159" y="8"/>
                </a:lnTo>
                <a:lnTo>
                  <a:pt x="129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609"/>
          <p:cNvSpPr>
            <a:spLocks noEditPoints="1"/>
          </p:cNvSpPr>
          <p:nvPr/>
        </p:nvSpPr>
        <p:spPr bwMode="auto">
          <a:xfrm>
            <a:off x="3276623" y="1164195"/>
            <a:ext cx="1780533" cy="1521860"/>
          </a:xfrm>
          <a:custGeom>
            <a:avLst/>
            <a:gdLst>
              <a:gd name="T0" fmla="*/ 815 w 2478"/>
              <a:gd name="T1" fmla="*/ 1495 h 2118"/>
              <a:gd name="T2" fmla="*/ 848 w 2478"/>
              <a:gd name="T3" fmla="*/ 1516 h 2118"/>
              <a:gd name="T4" fmla="*/ 848 w 2478"/>
              <a:gd name="T5" fmla="*/ 1479 h 2118"/>
              <a:gd name="T6" fmla="*/ 795 w 2478"/>
              <a:gd name="T7" fmla="*/ 266 h 2118"/>
              <a:gd name="T8" fmla="*/ 1696 w 2478"/>
              <a:gd name="T9" fmla="*/ 37 h 2118"/>
              <a:gd name="T10" fmla="*/ 2167 w 2478"/>
              <a:gd name="T11" fmla="*/ 311 h 2118"/>
              <a:gd name="T12" fmla="*/ 2441 w 2478"/>
              <a:gd name="T13" fmla="*/ 783 h 2118"/>
              <a:gd name="T14" fmla="*/ 2441 w 2478"/>
              <a:gd name="T15" fmla="*/ 1336 h 2118"/>
              <a:gd name="T16" fmla="*/ 2167 w 2478"/>
              <a:gd name="T17" fmla="*/ 1807 h 2118"/>
              <a:gd name="T18" fmla="*/ 1696 w 2478"/>
              <a:gd name="T19" fmla="*/ 2081 h 2118"/>
              <a:gd name="T20" fmla="*/ 1114 w 2478"/>
              <a:gd name="T21" fmla="*/ 2073 h 2118"/>
              <a:gd name="T22" fmla="*/ 610 w 2478"/>
              <a:gd name="T23" fmla="*/ 1741 h 2118"/>
              <a:gd name="T24" fmla="*/ 0 w 2478"/>
              <a:gd name="T25" fmla="*/ 1725 h 2118"/>
              <a:gd name="T26" fmla="*/ 405 w 2478"/>
              <a:gd name="T27" fmla="*/ 1184 h 2118"/>
              <a:gd name="T28" fmla="*/ 598 w 2478"/>
              <a:gd name="T29" fmla="*/ 951 h 2118"/>
              <a:gd name="T30" fmla="*/ 639 w 2478"/>
              <a:gd name="T31" fmla="*/ 754 h 2118"/>
              <a:gd name="T32" fmla="*/ 524 w 2478"/>
              <a:gd name="T33" fmla="*/ 647 h 2118"/>
              <a:gd name="T34" fmla="*/ 360 w 2478"/>
              <a:gd name="T35" fmla="*/ 697 h 2118"/>
              <a:gd name="T36" fmla="*/ 307 w 2478"/>
              <a:gd name="T37" fmla="*/ 852 h 2118"/>
              <a:gd name="T38" fmla="*/ 45 w 2478"/>
              <a:gd name="T39" fmla="*/ 860 h 2118"/>
              <a:gd name="T40" fmla="*/ 49 w 2478"/>
              <a:gd name="T41" fmla="*/ 742 h 2118"/>
              <a:gd name="T42" fmla="*/ 238 w 2478"/>
              <a:gd name="T43" fmla="*/ 447 h 2118"/>
              <a:gd name="T44" fmla="*/ 573 w 2478"/>
              <a:gd name="T45" fmla="*/ 385 h 2118"/>
              <a:gd name="T46" fmla="*/ 823 w 2478"/>
              <a:gd name="T47" fmla="*/ 520 h 2118"/>
              <a:gd name="T48" fmla="*/ 913 w 2478"/>
              <a:gd name="T49" fmla="*/ 860 h 2118"/>
              <a:gd name="T50" fmla="*/ 758 w 2478"/>
              <a:gd name="T51" fmla="*/ 1184 h 2118"/>
              <a:gd name="T52" fmla="*/ 786 w 2478"/>
              <a:gd name="T53" fmla="*/ 1479 h 2118"/>
              <a:gd name="T54" fmla="*/ 836 w 2478"/>
              <a:gd name="T55" fmla="*/ 1442 h 2118"/>
              <a:gd name="T56" fmla="*/ 889 w 2478"/>
              <a:gd name="T57" fmla="*/ 1479 h 2118"/>
              <a:gd name="T58" fmla="*/ 868 w 2478"/>
              <a:gd name="T59" fmla="*/ 1540 h 2118"/>
              <a:gd name="T60" fmla="*/ 807 w 2478"/>
              <a:gd name="T61" fmla="*/ 1540 h 2118"/>
              <a:gd name="T62" fmla="*/ 442 w 2478"/>
              <a:gd name="T63" fmla="*/ 1508 h 2118"/>
              <a:gd name="T64" fmla="*/ 586 w 2478"/>
              <a:gd name="T65" fmla="*/ 1331 h 2118"/>
              <a:gd name="T66" fmla="*/ 823 w 2478"/>
              <a:gd name="T67" fmla="*/ 1020 h 2118"/>
              <a:gd name="T68" fmla="*/ 877 w 2478"/>
              <a:gd name="T69" fmla="*/ 688 h 2118"/>
              <a:gd name="T70" fmla="*/ 696 w 2478"/>
              <a:gd name="T71" fmla="*/ 459 h 2118"/>
              <a:gd name="T72" fmla="*/ 410 w 2478"/>
              <a:gd name="T73" fmla="*/ 418 h 2118"/>
              <a:gd name="T74" fmla="*/ 143 w 2478"/>
              <a:gd name="T75" fmla="*/ 586 h 2118"/>
              <a:gd name="T76" fmla="*/ 274 w 2478"/>
              <a:gd name="T77" fmla="*/ 828 h 2118"/>
              <a:gd name="T78" fmla="*/ 377 w 2478"/>
              <a:gd name="T79" fmla="*/ 639 h 2118"/>
              <a:gd name="T80" fmla="*/ 582 w 2478"/>
              <a:gd name="T81" fmla="*/ 631 h 2118"/>
              <a:gd name="T82" fmla="*/ 676 w 2478"/>
              <a:gd name="T83" fmla="*/ 799 h 2118"/>
              <a:gd name="T84" fmla="*/ 594 w 2478"/>
              <a:gd name="T85" fmla="*/ 1016 h 2118"/>
              <a:gd name="T86" fmla="*/ 33 w 2478"/>
              <a:gd name="T87" fmla="*/ 1614 h 2118"/>
              <a:gd name="T88" fmla="*/ 623 w 2478"/>
              <a:gd name="T89" fmla="*/ 1708 h 2118"/>
              <a:gd name="T90" fmla="*/ 979 w 2478"/>
              <a:gd name="T91" fmla="*/ 1987 h 2118"/>
              <a:gd name="T92" fmla="*/ 1569 w 2478"/>
              <a:gd name="T93" fmla="*/ 2073 h 2118"/>
              <a:gd name="T94" fmla="*/ 2093 w 2478"/>
              <a:gd name="T95" fmla="*/ 1835 h 2118"/>
              <a:gd name="T96" fmla="*/ 2400 w 2478"/>
              <a:gd name="T97" fmla="*/ 1356 h 2118"/>
              <a:gd name="T98" fmla="*/ 2400 w 2478"/>
              <a:gd name="T99" fmla="*/ 762 h 2118"/>
              <a:gd name="T100" fmla="*/ 2093 w 2478"/>
              <a:gd name="T101" fmla="*/ 287 h 2118"/>
              <a:gd name="T102" fmla="*/ 1569 w 2478"/>
              <a:gd name="T103" fmla="*/ 45 h 2118"/>
              <a:gd name="T104" fmla="*/ 1036 w 2478"/>
              <a:gd name="T105" fmla="*/ 107 h 2118"/>
              <a:gd name="T106" fmla="*/ 840 w 2478"/>
              <a:gd name="T107" fmla="*/ 275 h 2118"/>
              <a:gd name="T108" fmla="*/ 692 w 2478"/>
              <a:gd name="T109" fmla="*/ 324 h 2118"/>
              <a:gd name="T110" fmla="*/ 672 w 2478"/>
              <a:gd name="T111" fmla="*/ 311 h 2118"/>
              <a:gd name="T112" fmla="*/ 745 w 2478"/>
              <a:gd name="T113" fmla="*/ 168 h 2118"/>
              <a:gd name="T114" fmla="*/ 901 w 2478"/>
              <a:gd name="T115" fmla="*/ 135 h 2118"/>
              <a:gd name="T116" fmla="*/ 1417 w 2478"/>
              <a:gd name="T117" fmla="*/ 0 h 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78" h="2118">
                <a:moveTo>
                  <a:pt x="836" y="1475"/>
                </a:moveTo>
                <a:lnTo>
                  <a:pt x="827" y="1479"/>
                </a:lnTo>
                <a:lnTo>
                  <a:pt x="819" y="1487"/>
                </a:lnTo>
                <a:lnTo>
                  <a:pt x="815" y="1495"/>
                </a:lnTo>
                <a:lnTo>
                  <a:pt x="819" y="1508"/>
                </a:lnTo>
                <a:lnTo>
                  <a:pt x="827" y="1516"/>
                </a:lnTo>
                <a:lnTo>
                  <a:pt x="836" y="1516"/>
                </a:lnTo>
                <a:lnTo>
                  <a:pt x="848" y="1516"/>
                </a:lnTo>
                <a:lnTo>
                  <a:pt x="856" y="1508"/>
                </a:lnTo>
                <a:lnTo>
                  <a:pt x="860" y="1495"/>
                </a:lnTo>
                <a:lnTo>
                  <a:pt x="856" y="1487"/>
                </a:lnTo>
                <a:lnTo>
                  <a:pt x="848" y="1479"/>
                </a:lnTo>
                <a:lnTo>
                  <a:pt x="836" y="1475"/>
                </a:lnTo>
                <a:close/>
                <a:moveTo>
                  <a:pt x="754" y="213"/>
                </a:moveTo>
                <a:lnTo>
                  <a:pt x="717" y="287"/>
                </a:lnTo>
                <a:lnTo>
                  <a:pt x="795" y="266"/>
                </a:lnTo>
                <a:lnTo>
                  <a:pt x="754" y="213"/>
                </a:lnTo>
                <a:close/>
                <a:moveTo>
                  <a:pt x="1417" y="0"/>
                </a:moveTo>
                <a:lnTo>
                  <a:pt x="1557" y="8"/>
                </a:lnTo>
                <a:lnTo>
                  <a:pt x="1696" y="37"/>
                </a:lnTo>
                <a:lnTo>
                  <a:pt x="1823" y="82"/>
                </a:lnTo>
                <a:lnTo>
                  <a:pt x="1946" y="139"/>
                </a:lnTo>
                <a:lnTo>
                  <a:pt x="2060" y="217"/>
                </a:lnTo>
                <a:lnTo>
                  <a:pt x="2167" y="311"/>
                </a:lnTo>
                <a:lnTo>
                  <a:pt x="2261" y="414"/>
                </a:lnTo>
                <a:lnTo>
                  <a:pt x="2335" y="533"/>
                </a:lnTo>
                <a:lnTo>
                  <a:pt x="2396" y="656"/>
                </a:lnTo>
                <a:lnTo>
                  <a:pt x="2441" y="783"/>
                </a:lnTo>
                <a:lnTo>
                  <a:pt x="2470" y="918"/>
                </a:lnTo>
                <a:lnTo>
                  <a:pt x="2478" y="1061"/>
                </a:lnTo>
                <a:lnTo>
                  <a:pt x="2470" y="1200"/>
                </a:lnTo>
                <a:lnTo>
                  <a:pt x="2441" y="1336"/>
                </a:lnTo>
                <a:lnTo>
                  <a:pt x="2396" y="1467"/>
                </a:lnTo>
                <a:lnTo>
                  <a:pt x="2335" y="1590"/>
                </a:lnTo>
                <a:lnTo>
                  <a:pt x="2261" y="1704"/>
                </a:lnTo>
                <a:lnTo>
                  <a:pt x="2167" y="1807"/>
                </a:lnTo>
                <a:lnTo>
                  <a:pt x="2060" y="1901"/>
                </a:lnTo>
                <a:lnTo>
                  <a:pt x="1946" y="1979"/>
                </a:lnTo>
                <a:lnTo>
                  <a:pt x="1823" y="2036"/>
                </a:lnTo>
                <a:lnTo>
                  <a:pt x="1696" y="2081"/>
                </a:lnTo>
                <a:lnTo>
                  <a:pt x="1557" y="2110"/>
                </a:lnTo>
                <a:lnTo>
                  <a:pt x="1417" y="2118"/>
                </a:lnTo>
                <a:lnTo>
                  <a:pt x="1266" y="2106"/>
                </a:lnTo>
                <a:lnTo>
                  <a:pt x="1114" y="2073"/>
                </a:lnTo>
                <a:lnTo>
                  <a:pt x="971" y="2020"/>
                </a:lnTo>
                <a:lnTo>
                  <a:pt x="840" y="1946"/>
                </a:lnTo>
                <a:lnTo>
                  <a:pt x="717" y="1852"/>
                </a:lnTo>
                <a:lnTo>
                  <a:pt x="610" y="1741"/>
                </a:lnTo>
                <a:lnTo>
                  <a:pt x="16" y="1741"/>
                </a:lnTo>
                <a:lnTo>
                  <a:pt x="8" y="1737"/>
                </a:lnTo>
                <a:lnTo>
                  <a:pt x="0" y="1733"/>
                </a:lnTo>
                <a:lnTo>
                  <a:pt x="0" y="1725"/>
                </a:lnTo>
                <a:lnTo>
                  <a:pt x="0" y="1606"/>
                </a:lnTo>
                <a:lnTo>
                  <a:pt x="0" y="1602"/>
                </a:lnTo>
                <a:lnTo>
                  <a:pt x="4" y="1594"/>
                </a:lnTo>
                <a:lnTo>
                  <a:pt x="405" y="1184"/>
                </a:lnTo>
                <a:lnTo>
                  <a:pt x="471" y="1118"/>
                </a:lnTo>
                <a:lnTo>
                  <a:pt x="524" y="1053"/>
                </a:lnTo>
                <a:lnTo>
                  <a:pt x="565" y="1000"/>
                </a:lnTo>
                <a:lnTo>
                  <a:pt x="598" y="951"/>
                </a:lnTo>
                <a:lnTo>
                  <a:pt x="623" y="897"/>
                </a:lnTo>
                <a:lnTo>
                  <a:pt x="639" y="844"/>
                </a:lnTo>
                <a:lnTo>
                  <a:pt x="643" y="799"/>
                </a:lnTo>
                <a:lnTo>
                  <a:pt x="639" y="754"/>
                </a:lnTo>
                <a:lnTo>
                  <a:pt x="623" y="717"/>
                </a:lnTo>
                <a:lnTo>
                  <a:pt x="598" y="684"/>
                </a:lnTo>
                <a:lnTo>
                  <a:pt x="565" y="660"/>
                </a:lnTo>
                <a:lnTo>
                  <a:pt x="524" y="647"/>
                </a:lnTo>
                <a:lnTo>
                  <a:pt x="479" y="643"/>
                </a:lnTo>
                <a:lnTo>
                  <a:pt x="434" y="647"/>
                </a:lnTo>
                <a:lnTo>
                  <a:pt x="393" y="664"/>
                </a:lnTo>
                <a:lnTo>
                  <a:pt x="360" y="697"/>
                </a:lnTo>
                <a:lnTo>
                  <a:pt x="332" y="738"/>
                </a:lnTo>
                <a:lnTo>
                  <a:pt x="315" y="787"/>
                </a:lnTo>
                <a:lnTo>
                  <a:pt x="307" y="844"/>
                </a:lnTo>
                <a:lnTo>
                  <a:pt x="307" y="852"/>
                </a:lnTo>
                <a:lnTo>
                  <a:pt x="299" y="860"/>
                </a:lnTo>
                <a:lnTo>
                  <a:pt x="291" y="860"/>
                </a:lnTo>
                <a:lnTo>
                  <a:pt x="49" y="860"/>
                </a:lnTo>
                <a:lnTo>
                  <a:pt x="45" y="860"/>
                </a:lnTo>
                <a:lnTo>
                  <a:pt x="41" y="856"/>
                </a:lnTo>
                <a:lnTo>
                  <a:pt x="37" y="852"/>
                </a:lnTo>
                <a:lnTo>
                  <a:pt x="33" y="844"/>
                </a:lnTo>
                <a:lnTo>
                  <a:pt x="49" y="742"/>
                </a:lnTo>
                <a:lnTo>
                  <a:pt x="74" y="651"/>
                </a:lnTo>
                <a:lnTo>
                  <a:pt x="115" y="570"/>
                </a:lnTo>
                <a:lnTo>
                  <a:pt x="172" y="504"/>
                </a:lnTo>
                <a:lnTo>
                  <a:pt x="238" y="447"/>
                </a:lnTo>
                <a:lnTo>
                  <a:pt x="315" y="410"/>
                </a:lnTo>
                <a:lnTo>
                  <a:pt x="401" y="385"/>
                </a:lnTo>
                <a:lnTo>
                  <a:pt x="496" y="377"/>
                </a:lnTo>
                <a:lnTo>
                  <a:pt x="573" y="385"/>
                </a:lnTo>
                <a:lnTo>
                  <a:pt x="647" y="402"/>
                </a:lnTo>
                <a:lnTo>
                  <a:pt x="713" y="430"/>
                </a:lnTo>
                <a:lnTo>
                  <a:pt x="770" y="471"/>
                </a:lnTo>
                <a:lnTo>
                  <a:pt x="823" y="520"/>
                </a:lnTo>
                <a:lnTo>
                  <a:pt x="864" y="578"/>
                </a:lnTo>
                <a:lnTo>
                  <a:pt x="905" y="680"/>
                </a:lnTo>
                <a:lnTo>
                  <a:pt x="922" y="778"/>
                </a:lnTo>
                <a:lnTo>
                  <a:pt x="913" y="860"/>
                </a:lnTo>
                <a:lnTo>
                  <a:pt x="889" y="946"/>
                </a:lnTo>
                <a:lnTo>
                  <a:pt x="852" y="1037"/>
                </a:lnTo>
                <a:lnTo>
                  <a:pt x="811" y="1106"/>
                </a:lnTo>
                <a:lnTo>
                  <a:pt x="758" y="1184"/>
                </a:lnTo>
                <a:lnTo>
                  <a:pt x="692" y="1266"/>
                </a:lnTo>
                <a:lnTo>
                  <a:pt x="610" y="1352"/>
                </a:lnTo>
                <a:lnTo>
                  <a:pt x="491" y="1479"/>
                </a:lnTo>
                <a:lnTo>
                  <a:pt x="786" y="1479"/>
                </a:lnTo>
                <a:lnTo>
                  <a:pt x="795" y="1467"/>
                </a:lnTo>
                <a:lnTo>
                  <a:pt x="807" y="1454"/>
                </a:lnTo>
                <a:lnTo>
                  <a:pt x="819" y="1446"/>
                </a:lnTo>
                <a:lnTo>
                  <a:pt x="836" y="1442"/>
                </a:lnTo>
                <a:lnTo>
                  <a:pt x="856" y="1446"/>
                </a:lnTo>
                <a:lnTo>
                  <a:pt x="868" y="1454"/>
                </a:lnTo>
                <a:lnTo>
                  <a:pt x="881" y="1467"/>
                </a:lnTo>
                <a:lnTo>
                  <a:pt x="889" y="1479"/>
                </a:lnTo>
                <a:lnTo>
                  <a:pt x="889" y="1495"/>
                </a:lnTo>
                <a:lnTo>
                  <a:pt x="889" y="1512"/>
                </a:lnTo>
                <a:lnTo>
                  <a:pt x="881" y="1528"/>
                </a:lnTo>
                <a:lnTo>
                  <a:pt x="868" y="1540"/>
                </a:lnTo>
                <a:lnTo>
                  <a:pt x="856" y="1549"/>
                </a:lnTo>
                <a:lnTo>
                  <a:pt x="836" y="1549"/>
                </a:lnTo>
                <a:lnTo>
                  <a:pt x="819" y="1549"/>
                </a:lnTo>
                <a:lnTo>
                  <a:pt x="807" y="1540"/>
                </a:lnTo>
                <a:lnTo>
                  <a:pt x="795" y="1528"/>
                </a:lnTo>
                <a:lnTo>
                  <a:pt x="786" y="1512"/>
                </a:lnTo>
                <a:lnTo>
                  <a:pt x="451" y="1512"/>
                </a:lnTo>
                <a:lnTo>
                  <a:pt x="442" y="1508"/>
                </a:lnTo>
                <a:lnTo>
                  <a:pt x="438" y="1504"/>
                </a:lnTo>
                <a:lnTo>
                  <a:pt x="434" y="1491"/>
                </a:lnTo>
                <a:lnTo>
                  <a:pt x="438" y="1483"/>
                </a:lnTo>
                <a:lnTo>
                  <a:pt x="586" y="1331"/>
                </a:lnTo>
                <a:lnTo>
                  <a:pt x="664" y="1245"/>
                </a:lnTo>
                <a:lnTo>
                  <a:pt x="733" y="1164"/>
                </a:lnTo>
                <a:lnTo>
                  <a:pt x="786" y="1090"/>
                </a:lnTo>
                <a:lnTo>
                  <a:pt x="823" y="1020"/>
                </a:lnTo>
                <a:lnTo>
                  <a:pt x="860" y="934"/>
                </a:lnTo>
                <a:lnTo>
                  <a:pt x="881" y="856"/>
                </a:lnTo>
                <a:lnTo>
                  <a:pt x="889" y="778"/>
                </a:lnTo>
                <a:lnTo>
                  <a:pt x="877" y="688"/>
                </a:lnTo>
                <a:lnTo>
                  <a:pt x="836" y="594"/>
                </a:lnTo>
                <a:lnTo>
                  <a:pt x="799" y="541"/>
                </a:lnTo>
                <a:lnTo>
                  <a:pt x="750" y="496"/>
                </a:lnTo>
                <a:lnTo>
                  <a:pt x="696" y="459"/>
                </a:lnTo>
                <a:lnTo>
                  <a:pt x="635" y="430"/>
                </a:lnTo>
                <a:lnTo>
                  <a:pt x="569" y="414"/>
                </a:lnTo>
                <a:lnTo>
                  <a:pt x="496" y="410"/>
                </a:lnTo>
                <a:lnTo>
                  <a:pt x="410" y="418"/>
                </a:lnTo>
                <a:lnTo>
                  <a:pt x="328" y="438"/>
                </a:lnTo>
                <a:lnTo>
                  <a:pt x="258" y="475"/>
                </a:lnTo>
                <a:lnTo>
                  <a:pt x="192" y="524"/>
                </a:lnTo>
                <a:lnTo>
                  <a:pt x="143" y="586"/>
                </a:lnTo>
                <a:lnTo>
                  <a:pt x="106" y="656"/>
                </a:lnTo>
                <a:lnTo>
                  <a:pt x="82" y="738"/>
                </a:lnTo>
                <a:lnTo>
                  <a:pt x="70" y="828"/>
                </a:lnTo>
                <a:lnTo>
                  <a:pt x="274" y="828"/>
                </a:lnTo>
                <a:lnTo>
                  <a:pt x="287" y="770"/>
                </a:lnTo>
                <a:lnTo>
                  <a:pt x="307" y="717"/>
                </a:lnTo>
                <a:lnTo>
                  <a:pt x="336" y="672"/>
                </a:lnTo>
                <a:lnTo>
                  <a:pt x="377" y="639"/>
                </a:lnTo>
                <a:lnTo>
                  <a:pt x="426" y="615"/>
                </a:lnTo>
                <a:lnTo>
                  <a:pt x="479" y="611"/>
                </a:lnTo>
                <a:lnTo>
                  <a:pt x="532" y="615"/>
                </a:lnTo>
                <a:lnTo>
                  <a:pt x="582" y="631"/>
                </a:lnTo>
                <a:lnTo>
                  <a:pt x="618" y="664"/>
                </a:lnTo>
                <a:lnTo>
                  <a:pt x="651" y="701"/>
                </a:lnTo>
                <a:lnTo>
                  <a:pt x="668" y="746"/>
                </a:lnTo>
                <a:lnTo>
                  <a:pt x="676" y="799"/>
                </a:lnTo>
                <a:lnTo>
                  <a:pt x="668" y="852"/>
                </a:lnTo>
                <a:lnTo>
                  <a:pt x="651" y="910"/>
                </a:lnTo>
                <a:lnTo>
                  <a:pt x="627" y="967"/>
                </a:lnTo>
                <a:lnTo>
                  <a:pt x="594" y="1016"/>
                </a:lnTo>
                <a:lnTo>
                  <a:pt x="553" y="1073"/>
                </a:lnTo>
                <a:lnTo>
                  <a:pt x="496" y="1139"/>
                </a:lnTo>
                <a:lnTo>
                  <a:pt x="430" y="1209"/>
                </a:lnTo>
                <a:lnTo>
                  <a:pt x="33" y="1614"/>
                </a:lnTo>
                <a:lnTo>
                  <a:pt x="33" y="1708"/>
                </a:lnTo>
                <a:lnTo>
                  <a:pt x="606" y="1708"/>
                </a:lnTo>
                <a:lnTo>
                  <a:pt x="614" y="1708"/>
                </a:lnTo>
                <a:lnTo>
                  <a:pt x="623" y="1708"/>
                </a:lnTo>
                <a:lnTo>
                  <a:pt x="627" y="1712"/>
                </a:lnTo>
                <a:lnTo>
                  <a:pt x="733" y="1823"/>
                </a:lnTo>
                <a:lnTo>
                  <a:pt x="852" y="1913"/>
                </a:lnTo>
                <a:lnTo>
                  <a:pt x="979" y="1987"/>
                </a:lnTo>
                <a:lnTo>
                  <a:pt x="1122" y="2040"/>
                </a:lnTo>
                <a:lnTo>
                  <a:pt x="1266" y="2073"/>
                </a:lnTo>
                <a:lnTo>
                  <a:pt x="1417" y="2085"/>
                </a:lnTo>
                <a:lnTo>
                  <a:pt x="1569" y="2073"/>
                </a:lnTo>
                <a:lnTo>
                  <a:pt x="1716" y="2044"/>
                </a:lnTo>
                <a:lnTo>
                  <a:pt x="1851" y="1991"/>
                </a:lnTo>
                <a:lnTo>
                  <a:pt x="1978" y="1921"/>
                </a:lnTo>
                <a:lnTo>
                  <a:pt x="2093" y="1835"/>
                </a:lnTo>
                <a:lnTo>
                  <a:pt x="2191" y="1733"/>
                </a:lnTo>
                <a:lnTo>
                  <a:pt x="2282" y="1618"/>
                </a:lnTo>
                <a:lnTo>
                  <a:pt x="2351" y="1491"/>
                </a:lnTo>
                <a:lnTo>
                  <a:pt x="2400" y="1356"/>
                </a:lnTo>
                <a:lnTo>
                  <a:pt x="2433" y="1213"/>
                </a:lnTo>
                <a:lnTo>
                  <a:pt x="2445" y="1061"/>
                </a:lnTo>
                <a:lnTo>
                  <a:pt x="2433" y="910"/>
                </a:lnTo>
                <a:lnTo>
                  <a:pt x="2400" y="762"/>
                </a:lnTo>
                <a:lnTo>
                  <a:pt x="2351" y="627"/>
                </a:lnTo>
                <a:lnTo>
                  <a:pt x="2282" y="500"/>
                </a:lnTo>
                <a:lnTo>
                  <a:pt x="2191" y="385"/>
                </a:lnTo>
                <a:lnTo>
                  <a:pt x="2093" y="287"/>
                </a:lnTo>
                <a:lnTo>
                  <a:pt x="1978" y="197"/>
                </a:lnTo>
                <a:lnTo>
                  <a:pt x="1851" y="127"/>
                </a:lnTo>
                <a:lnTo>
                  <a:pt x="1716" y="78"/>
                </a:lnTo>
                <a:lnTo>
                  <a:pt x="1569" y="45"/>
                </a:lnTo>
                <a:lnTo>
                  <a:pt x="1417" y="33"/>
                </a:lnTo>
                <a:lnTo>
                  <a:pt x="1286" y="41"/>
                </a:lnTo>
                <a:lnTo>
                  <a:pt x="1159" y="66"/>
                </a:lnTo>
                <a:lnTo>
                  <a:pt x="1036" y="107"/>
                </a:lnTo>
                <a:lnTo>
                  <a:pt x="917" y="164"/>
                </a:lnTo>
                <a:lnTo>
                  <a:pt x="811" y="234"/>
                </a:lnTo>
                <a:lnTo>
                  <a:pt x="836" y="266"/>
                </a:lnTo>
                <a:lnTo>
                  <a:pt x="840" y="275"/>
                </a:lnTo>
                <a:lnTo>
                  <a:pt x="840" y="283"/>
                </a:lnTo>
                <a:lnTo>
                  <a:pt x="836" y="291"/>
                </a:lnTo>
                <a:lnTo>
                  <a:pt x="827" y="295"/>
                </a:lnTo>
                <a:lnTo>
                  <a:pt x="692" y="324"/>
                </a:lnTo>
                <a:lnTo>
                  <a:pt x="688" y="328"/>
                </a:lnTo>
                <a:lnTo>
                  <a:pt x="680" y="324"/>
                </a:lnTo>
                <a:lnTo>
                  <a:pt x="676" y="320"/>
                </a:lnTo>
                <a:lnTo>
                  <a:pt x="672" y="311"/>
                </a:lnTo>
                <a:lnTo>
                  <a:pt x="672" y="303"/>
                </a:lnTo>
                <a:lnTo>
                  <a:pt x="733" y="176"/>
                </a:lnTo>
                <a:lnTo>
                  <a:pt x="737" y="168"/>
                </a:lnTo>
                <a:lnTo>
                  <a:pt x="745" y="168"/>
                </a:lnTo>
                <a:lnTo>
                  <a:pt x="754" y="168"/>
                </a:lnTo>
                <a:lnTo>
                  <a:pt x="762" y="172"/>
                </a:lnTo>
                <a:lnTo>
                  <a:pt x="791" y="209"/>
                </a:lnTo>
                <a:lnTo>
                  <a:pt x="901" y="135"/>
                </a:lnTo>
                <a:lnTo>
                  <a:pt x="1024" y="78"/>
                </a:lnTo>
                <a:lnTo>
                  <a:pt x="1151" y="33"/>
                </a:lnTo>
                <a:lnTo>
                  <a:pt x="1282" y="8"/>
                </a:lnTo>
                <a:lnTo>
                  <a:pt x="14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7"/>
          <p:cNvSpPr>
            <a:spLocks/>
          </p:cNvSpPr>
          <p:nvPr/>
        </p:nvSpPr>
        <p:spPr bwMode="auto">
          <a:xfrm>
            <a:off x="4052662" y="1551261"/>
            <a:ext cx="1855562" cy="766728"/>
          </a:xfrm>
          <a:custGeom>
            <a:avLst/>
            <a:gdLst>
              <a:gd name="T0" fmla="*/ 136 w 1897"/>
              <a:gd name="T1" fmla="*/ 0 h 340"/>
              <a:gd name="T2" fmla="*/ 1897 w 1897"/>
              <a:gd name="T3" fmla="*/ 0 h 340"/>
              <a:gd name="T4" fmla="*/ 1762 w 1897"/>
              <a:gd name="T5" fmla="*/ 340 h 340"/>
              <a:gd name="T6" fmla="*/ 0 w 1897"/>
              <a:gd name="T7" fmla="*/ 340 h 340"/>
              <a:gd name="T8" fmla="*/ 136 w 189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7" h="340">
                <a:moveTo>
                  <a:pt x="136" y="0"/>
                </a:moveTo>
                <a:lnTo>
                  <a:pt x="1897" y="0"/>
                </a:lnTo>
                <a:lnTo>
                  <a:pt x="1762" y="340"/>
                </a:lnTo>
                <a:lnTo>
                  <a:pt x="0" y="340"/>
                </a:lnTo>
                <a:lnTo>
                  <a:pt x="13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8"/>
          <p:cNvSpPr>
            <a:spLocks/>
          </p:cNvSpPr>
          <p:nvPr/>
        </p:nvSpPr>
        <p:spPr bwMode="auto">
          <a:xfrm>
            <a:off x="1162305" y="1551261"/>
            <a:ext cx="1858495" cy="766728"/>
          </a:xfrm>
          <a:custGeom>
            <a:avLst/>
            <a:gdLst>
              <a:gd name="T0" fmla="*/ 135 w 1900"/>
              <a:gd name="T1" fmla="*/ 0 h 340"/>
              <a:gd name="T2" fmla="*/ 1900 w 1900"/>
              <a:gd name="T3" fmla="*/ 0 h 340"/>
              <a:gd name="T4" fmla="*/ 1765 w 1900"/>
              <a:gd name="T5" fmla="*/ 340 h 340"/>
              <a:gd name="T6" fmla="*/ 0 w 1900"/>
              <a:gd name="T7" fmla="*/ 340 h 340"/>
              <a:gd name="T8" fmla="*/ 135 w 1900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0" h="340">
                <a:moveTo>
                  <a:pt x="135" y="0"/>
                </a:moveTo>
                <a:lnTo>
                  <a:pt x="1900" y="0"/>
                </a:lnTo>
                <a:lnTo>
                  <a:pt x="1765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3"/>
          <p:cNvSpPr>
            <a:spLocks/>
          </p:cNvSpPr>
          <p:nvPr/>
        </p:nvSpPr>
        <p:spPr bwMode="auto">
          <a:xfrm>
            <a:off x="6990618" y="1551261"/>
            <a:ext cx="1714709" cy="766728"/>
          </a:xfrm>
          <a:custGeom>
            <a:avLst/>
            <a:gdLst>
              <a:gd name="T0" fmla="*/ 135 w 1753"/>
              <a:gd name="T1" fmla="*/ 0 h 340"/>
              <a:gd name="T2" fmla="*/ 1753 w 1753"/>
              <a:gd name="T3" fmla="*/ 0 h 340"/>
              <a:gd name="T4" fmla="*/ 1614 w 1753"/>
              <a:gd name="T5" fmla="*/ 340 h 340"/>
              <a:gd name="T6" fmla="*/ 0 w 1753"/>
              <a:gd name="T7" fmla="*/ 340 h 340"/>
              <a:gd name="T8" fmla="*/ 135 w 1753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340">
                <a:moveTo>
                  <a:pt x="135" y="0"/>
                </a:moveTo>
                <a:lnTo>
                  <a:pt x="1753" y="0"/>
                </a:lnTo>
                <a:lnTo>
                  <a:pt x="1614" y="340"/>
                </a:lnTo>
                <a:lnTo>
                  <a:pt x="0" y="340"/>
                </a:lnTo>
                <a:lnTo>
                  <a:pt x="13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7326" y="1609071"/>
            <a:ext cx="159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Основная образовательная программа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3607" y="2856364"/>
            <a:ext cx="25866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/>
              <a:t>Структура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/>
              <a:t>Условия 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/>
              <a:t>Требования к результатам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/>
              <a:t>Содержание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/>
              <a:t>Система оценки достижения </a:t>
            </a:r>
            <a:r>
              <a:rPr lang="ru-RU" sz="1200" dirty="0" smtClean="0"/>
              <a:t>результатов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sz="1200" dirty="0" smtClean="0"/>
              <a:t>П 5 </a:t>
            </a:r>
            <a:r>
              <a:rPr lang="ru-RU" sz="1200" dirty="0" err="1" smtClean="0"/>
              <a:t>ст</a:t>
            </a:r>
            <a:r>
              <a:rPr lang="ru-RU" sz="1200" dirty="0" smtClean="0"/>
              <a:t> 12 ФЗ от 29.12.2012.№ 273-ФЗ</a:t>
            </a:r>
            <a:endParaRPr lang="ru-RU" sz="1200" dirty="0"/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20068" y="1605685"/>
            <a:ext cx="1688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Задача по переходу для органов управления 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3420" y="2847976"/>
            <a:ext cx="23286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Формирование рабочей группы по анализу  и изменению ООП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Постановка задач по изменению рабочих программ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66565" y="1603088"/>
            <a:ext cx="142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</a:rPr>
              <a:t>Задача по переходу для учителя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4828" y="2856364"/>
            <a:ext cx="24416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Анализ РП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Изменение РП в части структуры, содержания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r>
              <a:rPr lang="ru-RU" dirty="0"/>
              <a:t>Формирование запроса на изменение условий</a:t>
            </a:r>
          </a:p>
          <a:p>
            <a:pPr marL="285750" lvl="0" indent="-285750">
              <a:spcBef>
                <a:spcPts val="1200"/>
              </a:spcBef>
              <a:buClr>
                <a:schemeClr val="accent2"/>
              </a:buClr>
              <a:buSzPct val="170000"/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889897"/>
              </p:ext>
            </p:extLst>
          </p:nvPr>
        </p:nvGraphicFramePr>
        <p:xfrm>
          <a:off x="1346740" y="631667"/>
          <a:ext cx="7390865" cy="407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20695" y="296849"/>
            <a:ext cx="10382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/>
              <a:t>Родители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0804" y="918703"/>
            <a:ext cx="180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Разработчики КИМ для государственной итоговой аттестации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1200" y="2623777"/>
            <a:ext cx="2167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Руководители и специалистов ОИГВ и органов МСУ, осуществляющих управление в сфере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2397" y="4050476"/>
            <a:ext cx="147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dirty="0"/>
              <a:t>Авторы (разработчики) учебных изданий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9552" y="4186352"/>
            <a:ext cx="171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Разработчики ПООП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5016" y="2982134"/>
            <a:ext cx="1123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Педагоги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4071" y="877107"/>
            <a:ext cx="1867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Руководители организаций общего </a:t>
            </a:r>
          </a:p>
          <a:p>
            <a:pPr lvl="0"/>
            <a:r>
              <a:rPr lang="ru-RU" sz="1200" dirty="0"/>
              <a:t>и дополнительного профессионального образования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38070" y="902474"/>
            <a:ext cx="579235" cy="530870"/>
            <a:chOff x="581576" y="5843091"/>
            <a:chExt cx="616376" cy="564911"/>
          </a:xfrm>
          <a:solidFill>
            <a:schemeClr val="bg1"/>
          </a:solidFill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715656" y="6039019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5 w 395"/>
                <a:gd name="T3" fmla="*/ 4 h 189"/>
                <a:gd name="T4" fmla="*/ 373 w 395"/>
                <a:gd name="T5" fmla="*/ 14 h 189"/>
                <a:gd name="T6" fmla="*/ 385 w 395"/>
                <a:gd name="T7" fmla="*/ 28 h 189"/>
                <a:gd name="T8" fmla="*/ 392 w 395"/>
                <a:gd name="T9" fmla="*/ 45 h 189"/>
                <a:gd name="T10" fmla="*/ 395 w 395"/>
                <a:gd name="T11" fmla="*/ 64 h 189"/>
                <a:gd name="T12" fmla="*/ 391 w 395"/>
                <a:gd name="T13" fmla="*/ 82 h 189"/>
                <a:gd name="T14" fmla="*/ 381 w 395"/>
                <a:gd name="T15" fmla="*/ 98 h 189"/>
                <a:gd name="T16" fmla="*/ 356 w 395"/>
                <a:gd name="T17" fmla="*/ 124 h 189"/>
                <a:gd name="T18" fmla="*/ 328 w 395"/>
                <a:gd name="T19" fmla="*/ 148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7 h 189"/>
                <a:gd name="T26" fmla="*/ 198 w 395"/>
                <a:gd name="T27" fmla="*/ 189 h 189"/>
                <a:gd name="T28" fmla="*/ 163 w 395"/>
                <a:gd name="T29" fmla="*/ 187 h 189"/>
                <a:gd name="T30" fmla="*/ 129 w 395"/>
                <a:gd name="T31" fmla="*/ 178 h 189"/>
                <a:gd name="T32" fmla="*/ 97 w 395"/>
                <a:gd name="T33" fmla="*/ 165 h 189"/>
                <a:gd name="T34" fmla="*/ 66 w 395"/>
                <a:gd name="T35" fmla="*/ 148 h 189"/>
                <a:gd name="T36" fmla="*/ 39 w 395"/>
                <a:gd name="T37" fmla="*/ 124 h 189"/>
                <a:gd name="T38" fmla="*/ 14 w 395"/>
                <a:gd name="T39" fmla="*/ 98 h 189"/>
                <a:gd name="T40" fmla="*/ 4 w 395"/>
                <a:gd name="T41" fmla="*/ 82 h 189"/>
                <a:gd name="T42" fmla="*/ 0 w 395"/>
                <a:gd name="T43" fmla="*/ 64 h 189"/>
                <a:gd name="T44" fmla="*/ 3 w 395"/>
                <a:gd name="T45" fmla="*/ 45 h 189"/>
                <a:gd name="T46" fmla="*/ 10 w 395"/>
                <a:gd name="T47" fmla="*/ 28 h 189"/>
                <a:gd name="T48" fmla="*/ 23 w 395"/>
                <a:gd name="T49" fmla="*/ 14 h 189"/>
                <a:gd name="T50" fmla="*/ 39 w 395"/>
                <a:gd name="T51" fmla="*/ 4 h 189"/>
                <a:gd name="T52" fmla="*/ 57 w 395"/>
                <a:gd name="T53" fmla="*/ 0 h 189"/>
                <a:gd name="T54" fmla="*/ 76 w 395"/>
                <a:gd name="T55" fmla="*/ 3 h 189"/>
                <a:gd name="T56" fmla="*/ 92 w 395"/>
                <a:gd name="T57" fmla="*/ 10 h 189"/>
                <a:gd name="T58" fmla="*/ 107 w 395"/>
                <a:gd name="T59" fmla="*/ 23 h 189"/>
                <a:gd name="T60" fmla="*/ 127 w 395"/>
                <a:gd name="T61" fmla="*/ 43 h 189"/>
                <a:gd name="T62" fmla="*/ 148 w 395"/>
                <a:gd name="T63" fmla="*/ 57 h 189"/>
                <a:gd name="T64" fmla="*/ 173 w 395"/>
                <a:gd name="T65" fmla="*/ 66 h 189"/>
                <a:gd name="T66" fmla="*/ 198 w 395"/>
                <a:gd name="T67" fmla="*/ 69 h 189"/>
                <a:gd name="T68" fmla="*/ 222 w 395"/>
                <a:gd name="T69" fmla="*/ 66 h 189"/>
                <a:gd name="T70" fmla="*/ 246 w 395"/>
                <a:gd name="T71" fmla="*/ 57 h 189"/>
                <a:gd name="T72" fmla="*/ 268 w 395"/>
                <a:gd name="T73" fmla="*/ 43 h 189"/>
                <a:gd name="T74" fmla="*/ 288 w 395"/>
                <a:gd name="T75" fmla="*/ 23 h 189"/>
                <a:gd name="T76" fmla="*/ 302 w 395"/>
                <a:gd name="T77" fmla="*/ 10 h 189"/>
                <a:gd name="T78" fmla="*/ 319 w 395"/>
                <a:gd name="T79" fmla="*/ 3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5" y="4"/>
                  </a:lnTo>
                  <a:lnTo>
                    <a:pt x="373" y="14"/>
                  </a:lnTo>
                  <a:lnTo>
                    <a:pt x="385" y="28"/>
                  </a:lnTo>
                  <a:lnTo>
                    <a:pt x="392" y="45"/>
                  </a:lnTo>
                  <a:lnTo>
                    <a:pt x="395" y="64"/>
                  </a:lnTo>
                  <a:lnTo>
                    <a:pt x="391" y="82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8" y="148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7"/>
                  </a:lnTo>
                  <a:lnTo>
                    <a:pt x="198" y="189"/>
                  </a:lnTo>
                  <a:lnTo>
                    <a:pt x="163" y="187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6" y="148"/>
                  </a:lnTo>
                  <a:lnTo>
                    <a:pt x="39" y="124"/>
                  </a:lnTo>
                  <a:lnTo>
                    <a:pt x="14" y="98"/>
                  </a:lnTo>
                  <a:lnTo>
                    <a:pt x="4" y="82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10" y="28"/>
                  </a:lnTo>
                  <a:lnTo>
                    <a:pt x="23" y="14"/>
                  </a:lnTo>
                  <a:lnTo>
                    <a:pt x="39" y="4"/>
                  </a:lnTo>
                  <a:lnTo>
                    <a:pt x="57" y="0"/>
                  </a:lnTo>
                  <a:lnTo>
                    <a:pt x="76" y="3"/>
                  </a:lnTo>
                  <a:lnTo>
                    <a:pt x="92" y="10"/>
                  </a:lnTo>
                  <a:lnTo>
                    <a:pt x="107" y="23"/>
                  </a:lnTo>
                  <a:lnTo>
                    <a:pt x="127" y="43"/>
                  </a:lnTo>
                  <a:lnTo>
                    <a:pt x="148" y="57"/>
                  </a:lnTo>
                  <a:lnTo>
                    <a:pt x="173" y="66"/>
                  </a:lnTo>
                  <a:lnTo>
                    <a:pt x="198" y="69"/>
                  </a:lnTo>
                  <a:lnTo>
                    <a:pt x="222" y="66"/>
                  </a:lnTo>
                  <a:lnTo>
                    <a:pt x="246" y="57"/>
                  </a:lnTo>
                  <a:lnTo>
                    <a:pt x="268" y="43"/>
                  </a:lnTo>
                  <a:lnTo>
                    <a:pt x="288" y="23"/>
                  </a:lnTo>
                  <a:lnTo>
                    <a:pt x="302" y="10"/>
                  </a:lnTo>
                  <a:lnTo>
                    <a:pt x="319" y="3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695190" y="5987554"/>
              <a:ext cx="17907" cy="28291"/>
            </a:xfrm>
            <a:custGeom>
              <a:avLst/>
              <a:gdLst>
                <a:gd name="T0" fmla="*/ 59 w 119"/>
                <a:gd name="T1" fmla="*/ 0 h 188"/>
                <a:gd name="T2" fmla="*/ 78 w 119"/>
                <a:gd name="T3" fmla="*/ 2 h 188"/>
                <a:gd name="T4" fmla="*/ 94 w 119"/>
                <a:gd name="T5" fmla="*/ 11 h 188"/>
                <a:gd name="T6" fmla="*/ 108 w 119"/>
                <a:gd name="T7" fmla="*/ 25 h 188"/>
                <a:gd name="T8" fmla="*/ 116 w 119"/>
                <a:gd name="T9" fmla="*/ 41 h 188"/>
                <a:gd name="T10" fmla="*/ 119 w 119"/>
                <a:gd name="T11" fmla="*/ 59 h 188"/>
                <a:gd name="T12" fmla="*/ 119 w 119"/>
                <a:gd name="T13" fmla="*/ 129 h 188"/>
                <a:gd name="T14" fmla="*/ 116 w 119"/>
                <a:gd name="T15" fmla="*/ 147 h 188"/>
                <a:gd name="T16" fmla="*/ 108 w 119"/>
                <a:gd name="T17" fmla="*/ 164 h 188"/>
                <a:gd name="T18" fmla="*/ 94 w 119"/>
                <a:gd name="T19" fmla="*/ 177 h 188"/>
                <a:gd name="T20" fmla="*/ 78 w 119"/>
                <a:gd name="T21" fmla="*/ 185 h 188"/>
                <a:gd name="T22" fmla="*/ 59 w 119"/>
                <a:gd name="T23" fmla="*/ 188 h 188"/>
                <a:gd name="T24" fmla="*/ 41 w 119"/>
                <a:gd name="T25" fmla="*/ 185 h 188"/>
                <a:gd name="T26" fmla="*/ 23 w 119"/>
                <a:gd name="T27" fmla="*/ 177 h 188"/>
                <a:gd name="T28" fmla="*/ 11 w 119"/>
                <a:gd name="T29" fmla="*/ 164 h 188"/>
                <a:gd name="T30" fmla="*/ 2 w 119"/>
                <a:gd name="T31" fmla="*/ 147 h 188"/>
                <a:gd name="T32" fmla="*/ 0 w 119"/>
                <a:gd name="T33" fmla="*/ 129 h 188"/>
                <a:gd name="T34" fmla="*/ 0 w 119"/>
                <a:gd name="T35" fmla="*/ 59 h 188"/>
                <a:gd name="T36" fmla="*/ 2 w 119"/>
                <a:gd name="T37" fmla="*/ 41 h 188"/>
                <a:gd name="T38" fmla="*/ 11 w 119"/>
                <a:gd name="T39" fmla="*/ 25 h 188"/>
                <a:gd name="T40" fmla="*/ 23 w 119"/>
                <a:gd name="T41" fmla="*/ 11 h 188"/>
                <a:gd name="T42" fmla="*/ 41 w 119"/>
                <a:gd name="T43" fmla="*/ 2 h 188"/>
                <a:gd name="T44" fmla="*/ 59 w 119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88">
                  <a:moveTo>
                    <a:pt x="59" y="0"/>
                  </a:moveTo>
                  <a:lnTo>
                    <a:pt x="78" y="2"/>
                  </a:lnTo>
                  <a:lnTo>
                    <a:pt x="94" y="11"/>
                  </a:lnTo>
                  <a:lnTo>
                    <a:pt x="108" y="25"/>
                  </a:lnTo>
                  <a:lnTo>
                    <a:pt x="116" y="41"/>
                  </a:lnTo>
                  <a:lnTo>
                    <a:pt x="119" y="59"/>
                  </a:lnTo>
                  <a:lnTo>
                    <a:pt x="119" y="129"/>
                  </a:lnTo>
                  <a:lnTo>
                    <a:pt x="116" y="147"/>
                  </a:lnTo>
                  <a:lnTo>
                    <a:pt x="108" y="164"/>
                  </a:lnTo>
                  <a:lnTo>
                    <a:pt x="94" y="177"/>
                  </a:lnTo>
                  <a:lnTo>
                    <a:pt x="78" y="185"/>
                  </a:lnTo>
                  <a:lnTo>
                    <a:pt x="59" y="188"/>
                  </a:lnTo>
                  <a:lnTo>
                    <a:pt x="41" y="185"/>
                  </a:lnTo>
                  <a:lnTo>
                    <a:pt x="23" y="177"/>
                  </a:lnTo>
                  <a:lnTo>
                    <a:pt x="11" y="164"/>
                  </a:lnTo>
                  <a:lnTo>
                    <a:pt x="2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777504" y="5987554"/>
              <a:ext cx="18058" cy="28291"/>
            </a:xfrm>
            <a:custGeom>
              <a:avLst/>
              <a:gdLst>
                <a:gd name="T0" fmla="*/ 61 w 120"/>
                <a:gd name="T1" fmla="*/ 0 h 188"/>
                <a:gd name="T2" fmla="*/ 79 w 120"/>
                <a:gd name="T3" fmla="*/ 2 h 188"/>
                <a:gd name="T4" fmla="*/ 96 w 120"/>
                <a:gd name="T5" fmla="*/ 11 h 188"/>
                <a:gd name="T6" fmla="*/ 109 w 120"/>
                <a:gd name="T7" fmla="*/ 25 h 188"/>
                <a:gd name="T8" fmla="*/ 118 w 120"/>
                <a:gd name="T9" fmla="*/ 41 h 188"/>
                <a:gd name="T10" fmla="*/ 120 w 120"/>
                <a:gd name="T11" fmla="*/ 59 h 188"/>
                <a:gd name="T12" fmla="*/ 120 w 120"/>
                <a:gd name="T13" fmla="*/ 129 h 188"/>
                <a:gd name="T14" fmla="*/ 118 w 120"/>
                <a:gd name="T15" fmla="*/ 147 h 188"/>
                <a:gd name="T16" fmla="*/ 109 w 120"/>
                <a:gd name="T17" fmla="*/ 164 h 188"/>
                <a:gd name="T18" fmla="*/ 96 w 120"/>
                <a:gd name="T19" fmla="*/ 177 h 188"/>
                <a:gd name="T20" fmla="*/ 79 w 120"/>
                <a:gd name="T21" fmla="*/ 185 h 188"/>
                <a:gd name="T22" fmla="*/ 61 w 120"/>
                <a:gd name="T23" fmla="*/ 188 h 188"/>
                <a:gd name="T24" fmla="*/ 41 w 120"/>
                <a:gd name="T25" fmla="*/ 185 h 188"/>
                <a:gd name="T26" fmla="*/ 25 w 120"/>
                <a:gd name="T27" fmla="*/ 177 h 188"/>
                <a:gd name="T28" fmla="*/ 12 w 120"/>
                <a:gd name="T29" fmla="*/ 164 h 188"/>
                <a:gd name="T30" fmla="*/ 4 w 120"/>
                <a:gd name="T31" fmla="*/ 147 h 188"/>
                <a:gd name="T32" fmla="*/ 0 w 120"/>
                <a:gd name="T33" fmla="*/ 129 h 188"/>
                <a:gd name="T34" fmla="*/ 0 w 120"/>
                <a:gd name="T35" fmla="*/ 59 h 188"/>
                <a:gd name="T36" fmla="*/ 4 w 120"/>
                <a:gd name="T37" fmla="*/ 41 h 188"/>
                <a:gd name="T38" fmla="*/ 12 w 120"/>
                <a:gd name="T39" fmla="*/ 25 h 188"/>
                <a:gd name="T40" fmla="*/ 25 w 120"/>
                <a:gd name="T41" fmla="*/ 11 h 188"/>
                <a:gd name="T42" fmla="*/ 41 w 120"/>
                <a:gd name="T43" fmla="*/ 2 h 188"/>
                <a:gd name="T44" fmla="*/ 61 w 120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8">
                  <a:moveTo>
                    <a:pt x="61" y="0"/>
                  </a:moveTo>
                  <a:lnTo>
                    <a:pt x="79" y="2"/>
                  </a:lnTo>
                  <a:lnTo>
                    <a:pt x="96" y="11"/>
                  </a:lnTo>
                  <a:lnTo>
                    <a:pt x="109" y="25"/>
                  </a:lnTo>
                  <a:lnTo>
                    <a:pt x="118" y="41"/>
                  </a:lnTo>
                  <a:lnTo>
                    <a:pt x="120" y="59"/>
                  </a:lnTo>
                  <a:lnTo>
                    <a:pt x="120" y="129"/>
                  </a:lnTo>
                  <a:lnTo>
                    <a:pt x="118" y="147"/>
                  </a:lnTo>
                  <a:lnTo>
                    <a:pt x="109" y="164"/>
                  </a:lnTo>
                  <a:lnTo>
                    <a:pt x="96" y="177"/>
                  </a:lnTo>
                  <a:lnTo>
                    <a:pt x="79" y="185"/>
                  </a:lnTo>
                  <a:lnTo>
                    <a:pt x="61" y="188"/>
                  </a:lnTo>
                  <a:lnTo>
                    <a:pt x="41" y="185"/>
                  </a:lnTo>
                  <a:lnTo>
                    <a:pt x="25" y="177"/>
                  </a:lnTo>
                  <a:lnTo>
                    <a:pt x="12" y="164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1014965" y="6090635"/>
              <a:ext cx="59140" cy="28441"/>
            </a:xfrm>
            <a:custGeom>
              <a:avLst/>
              <a:gdLst>
                <a:gd name="T0" fmla="*/ 336 w 393"/>
                <a:gd name="T1" fmla="*/ 0 h 189"/>
                <a:gd name="T2" fmla="*/ 355 w 393"/>
                <a:gd name="T3" fmla="*/ 4 h 189"/>
                <a:gd name="T4" fmla="*/ 371 w 393"/>
                <a:gd name="T5" fmla="*/ 14 h 189"/>
                <a:gd name="T6" fmla="*/ 384 w 393"/>
                <a:gd name="T7" fmla="*/ 29 h 189"/>
                <a:gd name="T8" fmla="*/ 392 w 393"/>
                <a:gd name="T9" fmla="*/ 45 h 189"/>
                <a:gd name="T10" fmla="*/ 393 w 393"/>
                <a:gd name="T11" fmla="*/ 63 h 189"/>
                <a:gd name="T12" fmla="*/ 389 w 393"/>
                <a:gd name="T13" fmla="*/ 82 h 189"/>
                <a:gd name="T14" fmla="*/ 379 w 393"/>
                <a:gd name="T15" fmla="*/ 98 h 189"/>
                <a:gd name="T16" fmla="*/ 355 w 393"/>
                <a:gd name="T17" fmla="*/ 125 h 189"/>
                <a:gd name="T18" fmla="*/ 327 w 393"/>
                <a:gd name="T19" fmla="*/ 148 h 189"/>
                <a:gd name="T20" fmla="*/ 296 w 393"/>
                <a:gd name="T21" fmla="*/ 165 h 189"/>
                <a:gd name="T22" fmla="*/ 264 w 393"/>
                <a:gd name="T23" fmla="*/ 179 h 189"/>
                <a:gd name="T24" fmla="*/ 230 w 393"/>
                <a:gd name="T25" fmla="*/ 186 h 189"/>
                <a:gd name="T26" fmla="*/ 196 w 393"/>
                <a:gd name="T27" fmla="*/ 189 h 189"/>
                <a:gd name="T28" fmla="*/ 162 w 393"/>
                <a:gd name="T29" fmla="*/ 186 h 189"/>
                <a:gd name="T30" fmla="*/ 127 w 393"/>
                <a:gd name="T31" fmla="*/ 179 h 189"/>
                <a:gd name="T32" fmla="*/ 95 w 393"/>
                <a:gd name="T33" fmla="*/ 165 h 189"/>
                <a:gd name="T34" fmla="*/ 65 w 393"/>
                <a:gd name="T35" fmla="*/ 148 h 189"/>
                <a:gd name="T36" fmla="*/ 38 w 393"/>
                <a:gd name="T37" fmla="*/ 125 h 189"/>
                <a:gd name="T38" fmla="*/ 12 w 393"/>
                <a:gd name="T39" fmla="*/ 98 h 189"/>
                <a:gd name="T40" fmla="*/ 3 w 393"/>
                <a:gd name="T41" fmla="*/ 82 h 189"/>
                <a:gd name="T42" fmla="*/ 0 w 393"/>
                <a:gd name="T43" fmla="*/ 63 h 189"/>
                <a:gd name="T44" fmla="*/ 1 w 393"/>
                <a:gd name="T45" fmla="*/ 45 h 189"/>
                <a:gd name="T46" fmla="*/ 8 w 393"/>
                <a:gd name="T47" fmla="*/ 29 h 189"/>
                <a:gd name="T48" fmla="*/ 22 w 393"/>
                <a:gd name="T49" fmla="*/ 14 h 189"/>
                <a:gd name="T50" fmla="*/ 38 w 393"/>
                <a:gd name="T51" fmla="*/ 4 h 189"/>
                <a:gd name="T52" fmla="*/ 57 w 393"/>
                <a:gd name="T53" fmla="*/ 0 h 189"/>
                <a:gd name="T54" fmla="*/ 74 w 393"/>
                <a:gd name="T55" fmla="*/ 2 h 189"/>
                <a:gd name="T56" fmla="*/ 91 w 393"/>
                <a:gd name="T57" fmla="*/ 10 h 189"/>
                <a:gd name="T58" fmla="*/ 106 w 393"/>
                <a:gd name="T59" fmla="*/ 22 h 189"/>
                <a:gd name="T60" fmla="*/ 125 w 393"/>
                <a:gd name="T61" fmla="*/ 42 h 189"/>
                <a:gd name="T62" fmla="*/ 147 w 393"/>
                <a:gd name="T63" fmla="*/ 57 h 189"/>
                <a:gd name="T64" fmla="*/ 171 w 393"/>
                <a:gd name="T65" fmla="*/ 66 h 189"/>
                <a:gd name="T66" fmla="*/ 196 w 393"/>
                <a:gd name="T67" fmla="*/ 69 h 189"/>
                <a:gd name="T68" fmla="*/ 222 w 393"/>
                <a:gd name="T69" fmla="*/ 66 h 189"/>
                <a:gd name="T70" fmla="*/ 245 w 393"/>
                <a:gd name="T71" fmla="*/ 57 h 189"/>
                <a:gd name="T72" fmla="*/ 268 w 393"/>
                <a:gd name="T73" fmla="*/ 42 h 189"/>
                <a:gd name="T74" fmla="*/ 286 w 393"/>
                <a:gd name="T75" fmla="*/ 22 h 189"/>
                <a:gd name="T76" fmla="*/ 301 w 393"/>
                <a:gd name="T77" fmla="*/ 10 h 189"/>
                <a:gd name="T78" fmla="*/ 319 w 393"/>
                <a:gd name="T79" fmla="*/ 2 h 189"/>
                <a:gd name="T80" fmla="*/ 336 w 393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189">
                  <a:moveTo>
                    <a:pt x="336" y="0"/>
                  </a:moveTo>
                  <a:lnTo>
                    <a:pt x="355" y="4"/>
                  </a:lnTo>
                  <a:lnTo>
                    <a:pt x="371" y="14"/>
                  </a:lnTo>
                  <a:lnTo>
                    <a:pt x="384" y="29"/>
                  </a:lnTo>
                  <a:lnTo>
                    <a:pt x="392" y="45"/>
                  </a:lnTo>
                  <a:lnTo>
                    <a:pt x="393" y="63"/>
                  </a:lnTo>
                  <a:lnTo>
                    <a:pt x="389" y="82"/>
                  </a:lnTo>
                  <a:lnTo>
                    <a:pt x="379" y="98"/>
                  </a:lnTo>
                  <a:lnTo>
                    <a:pt x="355" y="125"/>
                  </a:lnTo>
                  <a:lnTo>
                    <a:pt x="327" y="148"/>
                  </a:lnTo>
                  <a:lnTo>
                    <a:pt x="296" y="165"/>
                  </a:lnTo>
                  <a:lnTo>
                    <a:pt x="264" y="179"/>
                  </a:lnTo>
                  <a:lnTo>
                    <a:pt x="230" y="186"/>
                  </a:lnTo>
                  <a:lnTo>
                    <a:pt x="196" y="189"/>
                  </a:lnTo>
                  <a:lnTo>
                    <a:pt x="162" y="186"/>
                  </a:lnTo>
                  <a:lnTo>
                    <a:pt x="127" y="179"/>
                  </a:lnTo>
                  <a:lnTo>
                    <a:pt x="95" y="165"/>
                  </a:lnTo>
                  <a:lnTo>
                    <a:pt x="65" y="148"/>
                  </a:lnTo>
                  <a:lnTo>
                    <a:pt x="38" y="125"/>
                  </a:lnTo>
                  <a:lnTo>
                    <a:pt x="12" y="98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22" y="14"/>
                  </a:lnTo>
                  <a:lnTo>
                    <a:pt x="38" y="4"/>
                  </a:lnTo>
                  <a:lnTo>
                    <a:pt x="57" y="0"/>
                  </a:lnTo>
                  <a:lnTo>
                    <a:pt x="74" y="2"/>
                  </a:lnTo>
                  <a:lnTo>
                    <a:pt x="91" y="10"/>
                  </a:lnTo>
                  <a:lnTo>
                    <a:pt x="106" y="22"/>
                  </a:lnTo>
                  <a:lnTo>
                    <a:pt x="125" y="42"/>
                  </a:lnTo>
                  <a:lnTo>
                    <a:pt x="147" y="57"/>
                  </a:lnTo>
                  <a:lnTo>
                    <a:pt x="171" y="66"/>
                  </a:lnTo>
                  <a:lnTo>
                    <a:pt x="196" y="69"/>
                  </a:lnTo>
                  <a:lnTo>
                    <a:pt x="222" y="66"/>
                  </a:lnTo>
                  <a:lnTo>
                    <a:pt x="245" y="57"/>
                  </a:lnTo>
                  <a:lnTo>
                    <a:pt x="268" y="42"/>
                  </a:lnTo>
                  <a:lnTo>
                    <a:pt x="286" y="22"/>
                  </a:lnTo>
                  <a:lnTo>
                    <a:pt x="301" y="10"/>
                  </a:lnTo>
                  <a:lnTo>
                    <a:pt x="319" y="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994199" y="6039019"/>
              <a:ext cx="18058" cy="28441"/>
            </a:xfrm>
            <a:custGeom>
              <a:avLst/>
              <a:gdLst>
                <a:gd name="T0" fmla="*/ 61 w 120"/>
                <a:gd name="T1" fmla="*/ 0 h 189"/>
                <a:gd name="T2" fmla="*/ 79 w 120"/>
                <a:gd name="T3" fmla="*/ 4 h 189"/>
                <a:gd name="T4" fmla="*/ 95 w 120"/>
                <a:gd name="T5" fmla="*/ 12 h 189"/>
                <a:gd name="T6" fmla="*/ 109 w 120"/>
                <a:gd name="T7" fmla="*/ 25 h 189"/>
                <a:gd name="T8" fmla="*/ 117 w 120"/>
                <a:gd name="T9" fmla="*/ 41 h 189"/>
                <a:gd name="T10" fmla="*/ 120 w 120"/>
                <a:gd name="T11" fmla="*/ 60 h 189"/>
                <a:gd name="T12" fmla="*/ 120 w 120"/>
                <a:gd name="T13" fmla="*/ 129 h 189"/>
                <a:gd name="T14" fmla="*/ 117 w 120"/>
                <a:gd name="T15" fmla="*/ 148 h 189"/>
                <a:gd name="T16" fmla="*/ 109 w 120"/>
                <a:gd name="T17" fmla="*/ 164 h 189"/>
                <a:gd name="T18" fmla="*/ 95 w 120"/>
                <a:gd name="T19" fmla="*/ 178 h 189"/>
                <a:gd name="T20" fmla="*/ 79 w 120"/>
                <a:gd name="T21" fmla="*/ 187 h 189"/>
                <a:gd name="T22" fmla="*/ 61 w 120"/>
                <a:gd name="T23" fmla="*/ 189 h 189"/>
                <a:gd name="T24" fmla="*/ 41 w 120"/>
                <a:gd name="T25" fmla="*/ 187 h 189"/>
                <a:gd name="T26" fmla="*/ 25 w 120"/>
                <a:gd name="T27" fmla="*/ 178 h 189"/>
                <a:gd name="T28" fmla="*/ 12 w 120"/>
                <a:gd name="T29" fmla="*/ 164 h 189"/>
                <a:gd name="T30" fmla="*/ 4 w 120"/>
                <a:gd name="T31" fmla="*/ 148 h 189"/>
                <a:gd name="T32" fmla="*/ 0 w 120"/>
                <a:gd name="T33" fmla="*/ 129 h 189"/>
                <a:gd name="T34" fmla="*/ 0 w 120"/>
                <a:gd name="T35" fmla="*/ 60 h 189"/>
                <a:gd name="T36" fmla="*/ 4 w 120"/>
                <a:gd name="T37" fmla="*/ 41 h 189"/>
                <a:gd name="T38" fmla="*/ 12 w 120"/>
                <a:gd name="T39" fmla="*/ 25 h 189"/>
                <a:gd name="T40" fmla="*/ 25 w 120"/>
                <a:gd name="T41" fmla="*/ 12 h 189"/>
                <a:gd name="T42" fmla="*/ 41 w 120"/>
                <a:gd name="T43" fmla="*/ 4 h 189"/>
                <a:gd name="T44" fmla="*/ 61 w 120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9">
                  <a:moveTo>
                    <a:pt x="61" y="0"/>
                  </a:moveTo>
                  <a:lnTo>
                    <a:pt x="79" y="4"/>
                  </a:lnTo>
                  <a:lnTo>
                    <a:pt x="95" y="12"/>
                  </a:lnTo>
                  <a:lnTo>
                    <a:pt x="109" y="25"/>
                  </a:lnTo>
                  <a:lnTo>
                    <a:pt x="117" y="41"/>
                  </a:lnTo>
                  <a:lnTo>
                    <a:pt x="120" y="60"/>
                  </a:lnTo>
                  <a:lnTo>
                    <a:pt x="120" y="129"/>
                  </a:lnTo>
                  <a:lnTo>
                    <a:pt x="117" y="148"/>
                  </a:lnTo>
                  <a:lnTo>
                    <a:pt x="109" y="164"/>
                  </a:lnTo>
                  <a:lnTo>
                    <a:pt x="95" y="178"/>
                  </a:lnTo>
                  <a:lnTo>
                    <a:pt x="79" y="187"/>
                  </a:lnTo>
                  <a:lnTo>
                    <a:pt x="61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4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1076663" y="6039019"/>
              <a:ext cx="18208" cy="28441"/>
            </a:xfrm>
            <a:custGeom>
              <a:avLst/>
              <a:gdLst>
                <a:gd name="T0" fmla="*/ 60 w 121"/>
                <a:gd name="T1" fmla="*/ 0 h 189"/>
                <a:gd name="T2" fmla="*/ 80 w 121"/>
                <a:gd name="T3" fmla="*/ 4 h 189"/>
                <a:gd name="T4" fmla="*/ 96 w 121"/>
                <a:gd name="T5" fmla="*/ 12 h 189"/>
                <a:gd name="T6" fmla="*/ 108 w 121"/>
                <a:gd name="T7" fmla="*/ 25 h 189"/>
                <a:gd name="T8" fmla="*/ 117 w 121"/>
                <a:gd name="T9" fmla="*/ 41 h 189"/>
                <a:gd name="T10" fmla="*/ 121 w 121"/>
                <a:gd name="T11" fmla="*/ 60 h 189"/>
                <a:gd name="T12" fmla="*/ 121 w 121"/>
                <a:gd name="T13" fmla="*/ 129 h 189"/>
                <a:gd name="T14" fmla="*/ 117 w 121"/>
                <a:gd name="T15" fmla="*/ 148 h 189"/>
                <a:gd name="T16" fmla="*/ 108 w 121"/>
                <a:gd name="T17" fmla="*/ 164 h 189"/>
                <a:gd name="T18" fmla="*/ 96 w 121"/>
                <a:gd name="T19" fmla="*/ 178 h 189"/>
                <a:gd name="T20" fmla="*/ 80 w 121"/>
                <a:gd name="T21" fmla="*/ 187 h 189"/>
                <a:gd name="T22" fmla="*/ 60 w 121"/>
                <a:gd name="T23" fmla="*/ 189 h 189"/>
                <a:gd name="T24" fmla="*/ 41 w 121"/>
                <a:gd name="T25" fmla="*/ 187 h 189"/>
                <a:gd name="T26" fmla="*/ 25 w 121"/>
                <a:gd name="T27" fmla="*/ 178 h 189"/>
                <a:gd name="T28" fmla="*/ 12 w 121"/>
                <a:gd name="T29" fmla="*/ 164 h 189"/>
                <a:gd name="T30" fmla="*/ 3 w 121"/>
                <a:gd name="T31" fmla="*/ 148 h 189"/>
                <a:gd name="T32" fmla="*/ 0 w 121"/>
                <a:gd name="T33" fmla="*/ 129 h 189"/>
                <a:gd name="T34" fmla="*/ 0 w 121"/>
                <a:gd name="T35" fmla="*/ 60 h 189"/>
                <a:gd name="T36" fmla="*/ 3 w 121"/>
                <a:gd name="T37" fmla="*/ 41 h 189"/>
                <a:gd name="T38" fmla="*/ 12 w 121"/>
                <a:gd name="T39" fmla="*/ 25 h 189"/>
                <a:gd name="T40" fmla="*/ 25 w 121"/>
                <a:gd name="T41" fmla="*/ 12 h 189"/>
                <a:gd name="T42" fmla="*/ 41 w 121"/>
                <a:gd name="T43" fmla="*/ 4 h 189"/>
                <a:gd name="T44" fmla="*/ 60 w 121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89">
                  <a:moveTo>
                    <a:pt x="60" y="0"/>
                  </a:moveTo>
                  <a:lnTo>
                    <a:pt x="80" y="4"/>
                  </a:lnTo>
                  <a:lnTo>
                    <a:pt x="96" y="12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1" y="60"/>
                  </a:lnTo>
                  <a:lnTo>
                    <a:pt x="121" y="129"/>
                  </a:lnTo>
                  <a:lnTo>
                    <a:pt x="117" y="148"/>
                  </a:lnTo>
                  <a:lnTo>
                    <a:pt x="108" y="164"/>
                  </a:lnTo>
                  <a:lnTo>
                    <a:pt x="96" y="178"/>
                  </a:lnTo>
                  <a:lnTo>
                    <a:pt x="80" y="187"/>
                  </a:lnTo>
                  <a:lnTo>
                    <a:pt x="60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3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581576" y="5843091"/>
              <a:ext cx="616376" cy="564911"/>
            </a:xfrm>
            <a:custGeom>
              <a:avLst/>
              <a:gdLst>
                <a:gd name="T0" fmla="*/ 2206 w 4096"/>
                <a:gd name="T1" fmla="*/ 3416 h 3754"/>
                <a:gd name="T2" fmla="*/ 2018 w 4096"/>
                <a:gd name="T3" fmla="*/ 3127 h 3754"/>
                <a:gd name="T4" fmla="*/ 2666 w 4096"/>
                <a:gd name="T5" fmla="*/ 2588 h 3754"/>
                <a:gd name="T6" fmla="*/ 3498 w 4096"/>
                <a:gd name="T7" fmla="*/ 2570 h 3754"/>
                <a:gd name="T8" fmla="*/ 2844 w 4096"/>
                <a:gd name="T9" fmla="*/ 2135 h 3754"/>
                <a:gd name="T10" fmla="*/ 1264 w 4096"/>
                <a:gd name="T11" fmla="*/ 2439 h 3754"/>
                <a:gd name="T12" fmla="*/ 1139 w 4096"/>
                <a:gd name="T13" fmla="*/ 2310 h 3754"/>
                <a:gd name="T14" fmla="*/ 838 w 4096"/>
                <a:gd name="T15" fmla="*/ 2041 h 3754"/>
                <a:gd name="T16" fmla="*/ 1372 w 4096"/>
                <a:gd name="T17" fmla="*/ 1772 h 3754"/>
                <a:gd name="T18" fmla="*/ 1660 w 4096"/>
                <a:gd name="T19" fmla="*/ 1882 h 3754"/>
                <a:gd name="T20" fmla="*/ 2163 w 4096"/>
                <a:gd name="T21" fmla="*/ 2103 h 3754"/>
                <a:gd name="T22" fmla="*/ 2211 w 4096"/>
                <a:gd name="T23" fmla="*/ 2215 h 3754"/>
                <a:gd name="T24" fmla="*/ 1494 w 4096"/>
                <a:gd name="T25" fmla="*/ 2411 h 3754"/>
                <a:gd name="T26" fmla="*/ 1820 w 4096"/>
                <a:gd name="T27" fmla="*/ 2894 h 3754"/>
                <a:gd name="T28" fmla="*/ 2537 w 4096"/>
                <a:gd name="T29" fmla="*/ 2597 h 3754"/>
                <a:gd name="T30" fmla="*/ 2691 w 4096"/>
                <a:gd name="T31" fmla="*/ 2315 h 3754"/>
                <a:gd name="T32" fmla="*/ 2116 w 4096"/>
                <a:gd name="T33" fmla="*/ 1703 h 3754"/>
                <a:gd name="T34" fmla="*/ 1765 w 4096"/>
                <a:gd name="T35" fmla="*/ 1528 h 3754"/>
                <a:gd name="T36" fmla="*/ 2397 w 4096"/>
                <a:gd name="T37" fmla="*/ 949 h 3754"/>
                <a:gd name="T38" fmla="*/ 2728 w 4096"/>
                <a:gd name="T39" fmla="*/ 1897 h 3754"/>
                <a:gd name="T40" fmla="*/ 3586 w 4096"/>
                <a:gd name="T41" fmla="*/ 1724 h 3754"/>
                <a:gd name="T42" fmla="*/ 3297 w 4096"/>
                <a:gd name="T43" fmla="*/ 1192 h 3754"/>
                <a:gd name="T44" fmla="*/ 2592 w 4096"/>
                <a:gd name="T45" fmla="*/ 1269 h 3754"/>
                <a:gd name="T46" fmla="*/ 2706 w 4096"/>
                <a:gd name="T47" fmla="*/ 1048 h 3754"/>
                <a:gd name="T48" fmla="*/ 2938 w 4096"/>
                <a:gd name="T49" fmla="*/ 967 h 3754"/>
                <a:gd name="T50" fmla="*/ 3681 w 4096"/>
                <a:gd name="T51" fmla="*/ 1247 h 3754"/>
                <a:gd name="T52" fmla="*/ 3411 w 4096"/>
                <a:gd name="T53" fmla="*/ 2088 h 3754"/>
                <a:gd name="T54" fmla="*/ 3791 w 4096"/>
                <a:gd name="T55" fmla="*/ 1585 h 3754"/>
                <a:gd name="T56" fmla="*/ 3346 w 4096"/>
                <a:gd name="T57" fmla="*/ 448 h 3754"/>
                <a:gd name="T58" fmla="*/ 463 w 4096"/>
                <a:gd name="T59" fmla="*/ 823 h 3754"/>
                <a:gd name="T60" fmla="*/ 1095 w 4096"/>
                <a:gd name="T61" fmla="*/ 586 h 3754"/>
                <a:gd name="T62" fmla="*/ 1472 w 4096"/>
                <a:gd name="T63" fmla="*/ 618 h 3754"/>
                <a:gd name="T64" fmla="*/ 608 w 4096"/>
                <a:gd name="T65" fmla="*/ 942 h 3754"/>
                <a:gd name="T66" fmla="*/ 531 w 4096"/>
                <a:gd name="T67" fmla="*/ 1157 h 3754"/>
                <a:gd name="T68" fmla="*/ 1333 w 4096"/>
                <a:gd name="T69" fmla="*/ 1657 h 3754"/>
                <a:gd name="T70" fmla="*/ 1760 w 4096"/>
                <a:gd name="T71" fmla="*/ 1074 h 3754"/>
                <a:gd name="T72" fmla="*/ 1601 w 4096"/>
                <a:gd name="T73" fmla="*/ 834 h 3754"/>
                <a:gd name="T74" fmla="*/ 1514 w 4096"/>
                <a:gd name="T75" fmla="*/ 145 h 3754"/>
                <a:gd name="T76" fmla="*/ 1782 w 4096"/>
                <a:gd name="T77" fmla="*/ 296 h 3754"/>
                <a:gd name="T78" fmla="*/ 1756 w 4096"/>
                <a:gd name="T79" fmla="*/ 1266 h 3754"/>
                <a:gd name="T80" fmla="*/ 2475 w 4096"/>
                <a:gd name="T81" fmla="*/ 539 h 3754"/>
                <a:gd name="T82" fmla="*/ 3676 w 4096"/>
                <a:gd name="T83" fmla="*/ 539 h 3754"/>
                <a:gd name="T84" fmla="*/ 3927 w 4096"/>
                <a:gd name="T85" fmla="*/ 1767 h 3754"/>
                <a:gd name="T86" fmla="*/ 3863 w 4096"/>
                <a:gd name="T87" fmla="*/ 2144 h 3754"/>
                <a:gd name="T88" fmla="*/ 4094 w 4096"/>
                <a:gd name="T89" fmla="*/ 2695 h 3754"/>
                <a:gd name="T90" fmla="*/ 3919 w 4096"/>
                <a:gd name="T91" fmla="*/ 3729 h 3754"/>
                <a:gd name="T92" fmla="*/ 3644 w 4096"/>
                <a:gd name="T93" fmla="*/ 2904 h 3754"/>
                <a:gd name="T94" fmla="*/ 3655 w 4096"/>
                <a:gd name="T95" fmla="*/ 2509 h 3754"/>
                <a:gd name="T96" fmla="*/ 2729 w 4096"/>
                <a:gd name="T97" fmla="*/ 2822 h 3754"/>
                <a:gd name="T98" fmla="*/ 2743 w 4096"/>
                <a:gd name="T99" fmla="*/ 3343 h 3754"/>
                <a:gd name="T100" fmla="*/ 2661 w 4096"/>
                <a:gd name="T101" fmla="*/ 3440 h 3754"/>
                <a:gd name="T102" fmla="*/ 1916 w 4096"/>
                <a:gd name="T103" fmla="*/ 3503 h 3754"/>
                <a:gd name="T104" fmla="*/ 1499 w 4096"/>
                <a:gd name="T105" fmla="*/ 3754 h 3754"/>
                <a:gd name="T106" fmla="*/ 1851 w 4096"/>
                <a:gd name="T107" fmla="*/ 3164 h 3754"/>
                <a:gd name="T108" fmla="*/ 1409 w 4096"/>
                <a:gd name="T109" fmla="*/ 2508 h 3754"/>
                <a:gd name="T110" fmla="*/ 448 w 4096"/>
                <a:gd name="T111" fmla="*/ 2132 h 3754"/>
                <a:gd name="T112" fmla="*/ 278 w 4096"/>
                <a:gd name="T113" fmla="*/ 2370 h 3754"/>
                <a:gd name="T114" fmla="*/ 472 w 4096"/>
                <a:gd name="T115" fmla="*/ 3754 h 3754"/>
                <a:gd name="T116" fmla="*/ 68 w 4096"/>
                <a:gd name="T117" fmla="*/ 3693 h 3754"/>
                <a:gd name="T118" fmla="*/ 685 w 4096"/>
                <a:gd name="T119" fmla="*/ 1701 h 3754"/>
                <a:gd name="T120" fmla="*/ 287 w 4096"/>
                <a:gd name="T121" fmla="*/ 952 h 3754"/>
                <a:gd name="T122" fmla="*/ 883 w 4096"/>
                <a:gd name="T123" fmla="*/ 0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6" h="3754">
                  <a:moveTo>
                    <a:pt x="1971" y="3116"/>
                  </a:moveTo>
                  <a:lnTo>
                    <a:pt x="1971" y="3164"/>
                  </a:lnTo>
                  <a:lnTo>
                    <a:pt x="1969" y="3192"/>
                  </a:lnTo>
                  <a:lnTo>
                    <a:pt x="1960" y="3217"/>
                  </a:lnTo>
                  <a:lnTo>
                    <a:pt x="1946" y="3239"/>
                  </a:lnTo>
                  <a:lnTo>
                    <a:pt x="1929" y="3259"/>
                  </a:lnTo>
                  <a:lnTo>
                    <a:pt x="1908" y="3275"/>
                  </a:lnTo>
                  <a:lnTo>
                    <a:pt x="1883" y="3286"/>
                  </a:lnTo>
                  <a:lnTo>
                    <a:pt x="1844" y="3298"/>
                  </a:lnTo>
                  <a:lnTo>
                    <a:pt x="1875" y="3332"/>
                  </a:lnTo>
                  <a:lnTo>
                    <a:pt x="1909" y="3359"/>
                  </a:lnTo>
                  <a:lnTo>
                    <a:pt x="1946" y="3384"/>
                  </a:lnTo>
                  <a:lnTo>
                    <a:pt x="1986" y="3403"/>
                  </a:lnTo>
                  <a:lnTo>
                    <a:pt x="2028" y="3416"/>
                  </a:lnTo>
                  <a:lnTo>
                    <a:pt x="2072" y="3425"/>
                  </a:lnTo>
                  <a:lnTo>
                    <a:pt x="2116" y="3428"/>
                  </a:lnTo>
                  <a:lnTo>
                    <a:pt x="2162" y="3425"/>
                  </a:lnTo>
                  <a:lnTo>
                    <a:pt x="2206" y="3416"/>
                  </a:lnTo>
                  <a:lnTo>
                    <a:pt x="2248" y="3403"/>
                  </a:lnTo>
                  <a:lnTo>
                    <a:pt x="2288" y="3384"/>
                  </a:lnTo>
                  <a:lnTo>
                    <a:pt x="2325" y="3359"/>
                  </a:lnTo>
                  <a:lnTo>
                    <a:pt x="2358" y="3332"/>
                  </a:lnTo>
                  <a:lnTo>
                    <a:pt x="2388" y="3298"/>
                  </a:lnTo>
                  <a:lnTo>
                    <a:pt x="2350" y="3286"/>
                  </a:lnTo>
                  <a:lnTo>
                    <a:pt x="2325" y="3275"/>
                  </a:lnTo>
                  <a:lnTo>
                    <a:pt x="2304" y="3259"/>
                  </a:lnTo>
                  <a:lnTo>
                    <a:pt x="2286" y="3239"/>
                  </a:lnTo>
                  <a:lnTo>
                    <a:pt x="2274" y="3217"/>
                  </a:lnTo>
                  <a:lnTo>
                    <a:pt x="2265" y="3192"/>
                  </a:lnTo>
                  <a:lnTo>
                    <a:pt x="2263" y="3164"/>
                  </a:lnTo>
                  <a:lnTo>
                    <a:pt x="2263" y="3116"/>
                  </a:lnTo>
                  <a:lnTo>
                    <a:pt x="2216" y="3127"/>
                  </a:lnTo>
                  <a:lnTo>
                    <a:pt x="2166" y="3135"/>
                  </a:lnTo>
                  <a:lnTo>
                    <a:pt x="2116" y="3137"/>
                  </a:lnTo>
                  <a:lnTo>
                    <a:pt x="2067" y="3135"/>
                  </a:lnTo>
                  <a:lnTo>
                    <a:pt x="2018" y="3127"/>
                  </a:lnTo>
                  <a:lnTo>
                    <a:pt x="1971" y="3116"/>
                  </a:lnTo>
                  <a:close/>
                  <a:moveTo>
                    <a:pt x="2790" y="2113"/>
                  </a:moveTo>
                  <a:lnTo>
                    <a:pt x="2794" y="2185"/>
                  </a:lnTo>
                  <a:lnTo>
                    <a:pt x="2794" y="2242"/>
                  </a:lnTo>
                  <a:lnTo>
                    <a:pt x="2818" y="2267"/>
                  </a:lnTo>
                  <a:lnTo>
                    <a:pt x="2836" y="2294"/>
                  </a:lnTo>
                  <a:lnTo>
                    <a:pt x="2850" y="2324"/>
                  </a:lnTo>
                  <a:lnTo>
                    <a:pt x="2859" y="2357"/>
                  </a:lnTo>
                  <a:lnTo>
                    <a:pt x="2862" y="2391"/>
                  </a:lnTo>
                  <a:lnTo>
                    <a:pt x="2859" y="2426"/>
                  </a:lnTo>
                  <a:lnTo>
                    <a:pt x="2850" y="2459"/>
                  </a:lnTo>
                  <a:lnTo>
                    <a:pt x="2835" y="2490"/>
                  </a:lnTo>
                  <a:lnTo>
                    <a:pt x="2816" y="2518"/>
                  </a:lnTo>
                  <a:lnTo>
                    <a:pt x="2793" y="2541"/>
                  </a:lnTo>
                  <a:lnTo>
                    <a:pt x="2765" y="2561"/>
                  </a:lnTo>
                  <a:lnTo>
                    <a:pt x="2734" y="2575"/>
                  </a:lnTo>
                  <a:lnTo>
                    <a:pt x="2702" y="2585"/>
                  </a:lnTo>
                  <a:lnTo>
                    <a:pt x="2666" y="2588"/>
                  </a:lnTo>
                  <a:lnTo>
                    <a:pt x="2698" y="2632"/>
                  </a:lnTo>
                  <a:lnTo>
                    <a:pt x="2736" y="2672"/>
                  </a:lnTo>
                  <a:lnTo>
                    <a:pt x="2775" y="2708"/>
                  </a:lnTo>
                  <a:lnTo>
                    <a:pt x="2820" y="2737"/>
                  </a:lnTo>
                  <a:lnTo>
                    <a:pt x="2866" y="2763"/>
                  </a:lnTo>
                  <a:lnTo>
                    <a:pt x="2916" y="2783"/>
                  </a:lnTo>
                  <a:lnTo>
                    <a:pt x="2968" y="2798"/>
                  </a:lnTo>
                  <a:lnTo>
                    <a:pt x="3021" y="2808"/>
                  </a:lnTo>
                  <a:lnTo>
                    <a:pt x="3076" y="2811"/>
                  </a:lnTo>
                  <a:lnTo>
                    <a:pt x="3134" y="2807"/>
                  </a:lnTo>
                  <a:lnTo>
                    <a:pt x="3191" y="2797"/>
                  </a:lnTo>
                  <a:lnTo>
                    <a:pt x="3245" y="2781"/>
                  </a:lnTo>
                  <a:lnTo>
                    <a:pt x="3297" y="2758"/>
                  </a:lnTo>
                  <a:lnTo>
                    <a:pt x="3345" y="2730"/>
                  </a:lnTo>
                  <a:lnTo>
                    <a:pt x="3390" y="2698"/>
                  </a:lnTo>
                  <a:lnTo>
                    <a:pt x="3431" y="2659"/>
                  </a:lnTo>
                  <a:lnTo>
                    <a:pt x="3467" y="2617"/>
                  </a:lnTo>
                  <a:lnTo>
                    <a:pt x="3498" y="2570"/>
                  </a:lnTo>
                  <a:lnTo>
                    <a:pt x="3524" y="2519"/>
                  </a:lnTo>
                  <a:lnTo>
                    <a:pt x="3544" y="2464"/>
                  </a:lnTo>
                  <a:lnTo>
                    <a:pt x="3415" y="2412"/>
                  </a:lnTo>
                  <a:lnTo>
                    <a:pt x="3384" y="2397"/>
                  </a:lnTo>
                  <a:lnTo>
                    <a:pt x="3357" y="2377"/>
                  </a:lnTo>
                  <a:lnTo>
                    <a:pt x="3334" y="2354"/>
                  </a:lnTo>
                  <a:lnTo>
                    <a:pt x="3315" y="2326"/>
                  </a:lnTo>
                  <a:lnTo>
                    <a:pt x="3302" y="2295"/>
                  </a:lnTo>
                  <a:lnTo>
                    <a:pt x="3293" y="2263"/>
                  </a:lnTo>
                  <a:lnTo>
                    <a:pt x="3290" y="2230"/>
                  </a:lnTo>
                  <a:lnTo>
                    <a:pt x="3290" y="2142"/>
                  </a:lnTo>
                  <a:lnTo>
                    <a:pt x="3221" y="2161"/>
                  </a:lnTo>
                  <a:lnTo>
                    <a:pt x="3149" y="2173"/>
                  </a:lnTo>
                  <a:lnTo>
                    <a:pt x="3076" y="2176"/>
                  </a:lnTo>
                  <a:lnTo>
                    <a:pt x="3016" y="2174"/>
                  </a:lnTo>
                  <a:lnTo>
                    <a:pt x="2958" y="2166"/>
                  </a:lnTo>
                  <a:lnTo>
                    <a:pt x="2899" y="2154"/>
                  </a:lnTo>
                  <a:lnTo>
                    <a:pt x="2844" y="2135"/>
                  </a:lnTo>
                  <a:lnTo>
                    <a:pt x="2790" y="2113"/>
                  </a:lnTo>
                  <a:close/>
                  <a:moveTo>
                    <a:pt x="694" y="1989"/>
                  </a:moveTo>
                  <a:lnTo>
                    <a:pt x="545" y="2034"/>
                  </a:lnTo>
                  <a:lnTo>
                    <a:pt x="562" y="2096"/>
                  </a:lnTo>
                  <a:lnTo>
                    <a:pt x="587" y="2153"/>
                  </a:lnTo>
                  <a:lnTo>
                    <a:pt x="617" y="2207"/>
                  </a:lnTo>
                  <a:lnTo>
                    <a:pt x="653" y="2258"/>
                  </a:lnTo>
                  <a:lnTo>
                    <a:pt x="694" y="2304"/>
                  </a:lnTo>
                  <a:lnTo>
                    <a:pt x="740" y="2345"/>
                  </a:lnTo>
                  <a:lnTo>
                    <a:pt x="791" y="2381"/>
                  </a:lnTo>
                  <a:lnTo>
                    <a:pt x="844" y="2411"/>
                  </a:lnTo>
                  <a:lnTo>
                    <a:pt x="901" y="2436"/>
                  </a:lnTo>
                  <a:lnTo>
                    <a:pt x="962" y="2453"/>
                  </a:lnTo>
                  <a:lnTo>
                    <a:pt x="1024" y="2464"/>
                  </a:lnTo>
                  <a:lnTo>
                    <a:pt x="1089" y="2468"/>
                  </a:lnTo>
                  <a:lnTo>
                    <a:pt x="1148" y="2464"/>
                  </a:lnTo>
                  <a:lnTo>
                    <a:pt x="1206" y="2456"/>
                  </a:lnTo>
                  <a:lnTo>
                    <a:pt x="1264" y="2439"/>
                  </a:lnTo>
                  <a:lnTo>
                    <a:pt x="1318" y="2418"/>
                  </a:lnTo>
                  <a:lnTo>
                    <a:pt x="1372" y="2391"/>
                  </a:lnTo>
                  <a:lnTo>
                    <a:pt x="1374" y="2357"/>
                  </a:lnTo>
                  <a:lnTo>
                    <a:pt x="1383" y="2324"/>
                  </a:lnTo>
                  <a:lnTo>
                    <a:pt x="1396" y="2294"/>
                  </a:lnTo>
                  <a:lnTo>
                    <a:pt x="1416" y="2267"/>
                  </a:lnTo>
                  <a:lnTo>
                    <a:pt x="1440" y="2242"/>
                  </a:lnTo>
                  <a:lnTo>
                    <a:pt x="1440" y="2185"/>
                  </a:lnTo>
                  <a:lnTo>
                    <a:pt x="1441" y="2140"/>
                  </a:lnTo>
                  <a:lnTo>
                    <a:pt x="1446" y="2097"/>
                  </a:lnTo>
                  <a:lnTo>
                    <a:pt x="1420" y="2138"/>
                  </a:lnTo>
                  <a:lnTo>
                    <a:pt x="1391" y="2176"/>
                  </a:lnTo>
                  <a:lnTo>
                    <a:pt x="1358" y="2210"/>
                  </a:lnTo>
                  <a:lnTo>
                    <a:pt x="1319" y="2241"/>
                  </a:lnTo>
                  <a:lnTo>
                    <a:pt x="1278" y="2266"/>
                  </a:lnTo>
                  <a:lnTo>
                    <a:pt x="1235" y="2287"/>
                  </a:lnTo>
                  <a:lnTo>
                    <a:pt x="1188" y="2302"/>
                  </a:lnTo>
                  <a:lnTo>
                    <a:pt x="1139" y="2310"/>
                  </a:lnTo>
                  <a:lnTo>
                    <a:pt x="1089" y="2314"/>
                  </a:lnTo>
                  <a:lnTo>
                    <a:pt x="1036" y="2310"/>
                  </a:lnTo>
                  <a:lnTo>
                    <a:pt x="986" y="2300"/>
                  </a:lnTo>
                  <a:lnTo>
                    <a:pt x="937" y="2284"/>
                  </a:lnTo>
                  <a:lnTo>
                    <a:pt x="892" y="2263"/>
                  </a:lnTo>
                  <a:lnTo>
                    <a:pt x="850" y="2236"/>
                  </a:lnTo>
                  <a:lnTo>
                    <a:pt x="813" y="2205"/>
                  </a:lnTo>
                  <a:lnTo>
                    <a:pt x="778" y="2169"/>
                  </a:lnTo>
                  <a:lnTo>
                    <a:pt x="750" y="2129"/>
                  </a:lnTo>
                  <a:lnTo>
                    <a:pt x="725" y="2086"/>
                  </a:lnTo>
                  <a:lnTo>
                    <a:pt x="706" y="2038"/>
                  </a:lnTo>
                  <a:lnTo>
                    <a:pt x="694" y="1989"/>
                  </a:lnTo>
                  <a:close/>
                  <a:moveTo>
                    <a:pt x="806" y="1772"/>
                  </a:moveTo>
                  <a:lnTo>
                    <a:pt x="806" y="1911"/>
                  </a:lnTo>
                  <a:lnTo>
                    <a:pt x="806" y="1912"/>
                  </a:lnTo>
                  <a:lnTo>
                    <a:pt x="809" y="1958"/>
                  </a:lnTo>
                  <a:lnTo>
                    <a:pt x="820" y="2001"/>
                  </a:lnTo>
                  <a:lnTo>
                    <a:pt x="838" y="2041"/>
                  </a:lnTo>
                  <a:lnTo>
                    <a:pt x="860" y="2078"/>
                  </a:lnTo>
                  <a:lnTo>
                    <a:pt x="889" y="2112"/>
                  </a:lnTo>
                  <a:lnTo>
                    <a:pt x="922" y="2139"/>
                  </a:lnTo>
                  <a:lnTo>
                    <a:pt x="958" y="2163"/>
                  </a:lnTo>
                  <a:lnTo>
                    <a:pt x="999" y="2180"/>
                  </a:lnTo>
                  <a:lnTo>
                    <a:pt x="1043" y="2190"/>
                  </a:lnTo>
                  <a:lnTo>
                    <a:pt x="1089" y="2194"/>
                  </a:lnTo>
                  <a:lnTo>
                    <a:pt x="1134" y="2190"/>
                  </a:lnTo>
                  <a:lnTo>
                    <a:pt x="1178" y="2179"/>
                  </a:lnTo>
                  <a:lnTo>
                    <a:pt x="1218" y="2163"/>
                  </a:lnTo>
                  <a:lnTo>
                    <a:pt x="1255" y="2139"/>
                  </a:lnTo>
                  <a:lnTo>
                    <a:pt x="1288" y="2110"/>
                  </a:lnTo>
                  <a:lnTo>
                    <a:pt x="1317" y="2078"/>
                  </a:lnTo>
                  <a:lnTo>
                    <a:pt x="1339" y="2041"/>
                  </a:lnTo>
                  <a:lnTo>
                    <a:pt x="1357" y="2000"/>
                  </a:lnTo>
                  <a:lnTo>
                    <a:pt x="1368" y="1957"/>
                  </a:lnTo>
                  <a:lnTo>
                    <a:pt x="1372" y="1911"/>
                  </a:lnTo>
                  <a:lnTo>
                    <a:pt x="1372" y="1772"/>
                  </a:lnTo>
                  <a:lnTo>
                    <a:pt x="1318" y="1794"/>
                  </a:lnTo>
                  <a:lnTo>
                    <a:pt x="1264" y="1811"/>
                  </a:lnTo>
                  <a:lnTo>
                    <a:pt x="1206" y="1824"/>
                  </a:lnTo>
                  <a:lnTo>
                    <a:pt x="1148" y="1831"/>
                  </a:lnTo>
                  <a:lnTo>
                    <a:pt x="1089" y="1834"/>
                  </a:lnTo>
                  <a:lnTo>
                    <a:pt x="1029" y="1831"/>
                  </a:lnTo>
                  <a:lnTo>
                    <a:pt x="969" y="1824"/>
                  </a:lnTo>
                  <a:lnTo>
                    <a:pt x="914" y="1811"/>
                  </a:lnTo>
                  <a:lnTo>
                    <a:pt x="859" y="1794"/>
                  </a:lnTo>
                  <a:lnTo>
                    <a:pt x="806" y="1772"/>
                  </a:lnTo>
                  <a:close/>
                  <a:moveTo>
                    <a:pt x="2116" y="1703"/>
                  </a:moveTo>
                  <a:lnTo>
                    <a:pt x="1731" y="1896"/>
                  </a:lnTo>
                  <a:lnTo>
                    <a:pt x="1719" y="1901"/>
                  </a:lnTo>
                  <a:lnTo>
                    <a:pt x="1705" y="1902"/>
                  </a:lnTo>
                  <a:lnTo>
                    <a:pt x="1689" y="1901"/>
                  </a:lnTo>
                  <a:lnTo>
                    <a:pt x="1673" y="1893"/>
                  </a:lnTo>
                  <a:lnTo>
                    <a:pt x="1666" y="1888"/>
                  </a:lnTo>
                  <a:lnTo>
                    <a:pt x="1660" y="1882"/>
                  </a:lnTo>
                  <a:lnTo>
                    <a:pt x="1655" y="1875"/>
                  </a:lnTo>
                  <a:lnTo>
                    <a:pt x="1626" y="1922"/>
                  </a:lnTo>
                  <a:lnTo>
                    <a:pt x="1602" y="1970"/>
                  </a:lnTo>
                  <a:lnTo>
                    <a:pt x="1584" y="2022"/>
                  </a:lnTo>
                  <a:lnTo>
                    <a:pt x="1570" y="2076"/>
                  </a:lnTo>
                  <a:lnTo>
                    <a:pt x="1563" y="2130"/>
                  </a:lnTo>
                  <a:lnTo>
                    <a:pt x="1560" y="2185"/>
                  </a:lnTo>
                  <a:lnTo>
                    <a:pt x="1560" y="2192"/>
                  </a:lnTo>
                  <a:lnTo>
                    <a:pt x="1597" y="2190"/>
                  </a:lnTo>
                  <a:lnTo>
                    <a:pt x="1643" y="2187"/>
                  </a:lnTo>
                  <a:lnTo>
                    <a:pt x="1695" y="2184"/>
                  </a:lnTo>
                  <a:lnTo>
                    <a:pt x="1753" y="2179"/>
                  </a:lnTo>
                  <a:lnTo>
                    <a:pt x="1815" y="2171"/>
                  </a:lnTo>
                  <a:lnTo>
                    <a:pt x="1882" y="2163"/>
                  </a:lnTo>
                  <a:lnTo>
                    <a:pt x="1950" y="2151"/>
                  </a:lnTo>
                  <a:lnTo>
                    <a:pt x="2021" y="2138"/>
                  </a:lnTo>
                  <a:lnTo>
                    <a:pt x="2093" y="2122"/>
                  </a:lnTo>
                  <a:lnTo>
                    <a:pt x="2163" y="2103"/>
                  </a:lnTo>
                  <a:lnTo>
                    <a:pt x="2234" y="2081"/>
                  </a:lnTo>
                  <a:lnTo>
                    <a:pt x="2302" y="2056"/>
                  </a:lnTo>
                  <a:lnTo>
                    <a:pt x="2368" y="2029"/>
                  </a:lnTo>
                  <a:lnTo>
                    <a:pt x="2429" y="1996"/>
                  </a:lnTo>
                  <a:lnTo>
                    <a:pt x="2448" y="1989"/>
                  </a:lnTo>
                  <a:lnTo>
                    <a:pt x="2466" y="1989"/>
                  </a:lnTo>
                  <a:lnTo>
                    <a:pt x="2484" y="1994"/>
                  </a:lnTo>
                  <a:lnTo>
                    <a:pt x="2500" y="2004"/>
                  </a:lnTo>
                  <a:lnTo>
                    <a:pt x="2511" y="2019"/>
                  </a:lnTo>
                  <a:lnTo>
                    <a:pt x="2518" y="2036"/>
                  </a:lnTo>
                  <a:lnTo>
                    <a:pt x="2518" y="2055"/>
                  </a:lnTo>
                  <a:lnTo>
                    <a:pt x="2515" y="2072"/>
                  </a:lnTo>
                  <a:lnTo>
                    <a:pt x="2504" y="2088"/>
                  </a:lnTo>
                  <a:lnTo>
                    <a:pt x="2489" y="2101"/>
                  </a:lnTo>
                  <a:lnTo>
                    <a:pt x="2424" y="2134"/>
                  </a:lnTo>
                  <a:lnTo>
                    <a:pt x="2355" y="2165"/>
                  </a:lnTo>
                  <a:lnTo>
                    <a:pt x="2284" y="2191"/>
                  </a:lnTo>
                  <a:lnTo>
                    <a:pt x="2211" y="2215"/>
                  </a:lnTo>
                  <a:lnTo>
                    <a:pt x="2136" y="2235"/>
                  </a:lnTo>
                  <a:lnTo>
                    <a:pt x="2063" y="2252"/>
                  </a:lnTo>
                  <a:lnTo>
                    <a:pt x="1990" y="2267"/>
                  </a:lnTo>
                  <a:lnTo>
                    <a:pt x="1919" y="2278"/>
                  </a:lnTo>
                  <a:lnTo>
                    <a:pt x="1849" y="2288"/>
                  </a:lnTo>
                  <a:lnTo>
                    <a:pt x="1785" y="2297"/>
                  </a:lnTo>
                  <a:lnTo>
                    <a:pt x="1724" y="2302"/>
                  </a:lnTo>
                  <a:lnTo>
                    <a:pt x="1669" y="2307"/>
                  </a:lnTo>
                  <a:lnTo>
                    <a:pt x="1620" y="2310"/>
                  </a:lnTo>
                  <a:lnTo>
                    <a:pt x="1578" y="2312"/>
                  </a:lnTo>
                  <a:lnTo>
                    <a:pt x="1544" y="2313"/>
                  </a:lnTo>
                  <a:lnTo>
                    <a:pt x="1538" y="2319"/>
                  </a:lnTo>
                  <a:lnTo>
                    <a:pt x="1529" y="2325"/>
                  </a:lnTo>
                  <a:lnTo>
                    <a:pt x="1513" y="2338"/>
                  </a:lnTo>
                  <a:lnTo>
                    <a:pt x="1502" y="2353"/>
                  </a:lnTo>
                  <a:lnTo>
                    <a:pt x="1493" y="2371"/>
                  </a:lnTo>
                  <a:lnTo>
                    <a:pt x="1491" y="2391"/>
                  </a:lnTo>
                  <a:lnTo>
                    <a:pt x="1494" y="2411"/>
                  </a:lnTo>
                  <a:lnTo>
                    <a:pt x="1502" y="2429"/>
                  </a:lnTo>
                  <a:lnTo>
                    <a:pt x="1513" y="2446"/>
                  </a:lnTo>
                  <a:lnTo>
                    <a:pt x="1529" y="2458"/>
                  </a:lnTo>
                  <a:lnTo>
                    <a:pt x="1548" y="2465"/>
                  </a:lnTo>
                  <a:lnTo>
                    <a:pt x="1568" y="2468"/>
                  </a:lnTo>
                  <a:lnTo>
                    <a:pt x="1637" y="2468"/>
                  </a:lnTo>
                  <a:lnTo>
                    <a:pt x="1656" y="2472"/>
                  </a:lnTo>
                  <a:lnTo>
                    <a:pt x="1672" y="2479"/>
                  </a:lnTo>
                  <a:lnTo>
                    <a:pt x="1686" y="2493"/>
                  </a:lnTo>
                  <a:lnTo>
                    <a:pt x="1694" y="2509"/>
                  </a:lnTo>
                  <a:lnTo>
                    <a:pt x="1697" y="2528"/>
                  </a:lnTo>
                  <a:lnTo>
                    <a:pt x="1697" y="2597"/>
                  </a:lnTo>
                  <a:lnTo>
                    <a:pt x="1700" y="2653"/>
                  </a:lnTo>
                  <a:lnTo>
                    <a:pt x="1712" y="2708"/>
                  </a:lnTo>
                  <a:lnTo>
                    <a:pt x="1730" y="2760"/>
                  </a:lnTo>
                  <a:lnTo>
                    <a:pt x="1754" y="2808"/>
                  </a:lnTo>
                  <a:lnTo>
                    <a:pt x="1785" y="2853"/>
                  </a:lnTo>
                  <a:lnTo>
                    <a:pt x="1820" y="2894"/>
                  </a:lnTo>
                  <a:lnTo>
                    <a:pt x="1861" y="2929"/>
                  </a:lnTo>
                  <a:lnTo>
                    <a:pt x="1905" y="2960"/>
                  </a:lnTo>
                  <a:lnTo>
                    <a:pt x="1954" y="2983"/>
                  </a:lnTo>
                  <a:lnTo>
                    <a:pt x="2005" y="3002"/>
                  </a:lnTo>
                  <a:lnTo>
                    <a:pt x="2059" y="3013"/>
                  </a:lnTo>
                  <a:lnTo>
                    <a:pt x="2116" y="3017"/>
                  </a:lnTo>
                  <a:lnTo>
                    <a:pt x="2173" y="3013"/>
                  </a:lnTo>
                  <a:lnTo>
                    <a:pt x="2228" y="3002"/>
                  </a:lnTo>
                  <a:lnTo>
                    <a:pt x="2280" y="2983"/>
                  </a:lnTo>
                  <a:lnTo>
                    <a:pt x="2329" y="2960"/>
                  </a:lnTo>
                  <a:lnTo>
                    <a:pt x="2373" y="2929"/>
                  </a:lnTo>
                  <a:lnTo>
                    <a:pt x="2413" y="2894"/>
                  </a:lnTo>
                  <a:lnTo>
                    <a:pt x="2449" y="2853"/>
                  </a:lnTo>
                  <a:lnTo>
                    <a:pt x="2479" y="2808"/>
                  </a:lnTo>
                  <a:lnTo>
                    <a:pt x="2504" y="2760"/>
                  </a:lnTo>
                  <a:lnTo>
                    <a:pt x="2521" y="2708"/>
                  </a:lnTo>
                  <a:lnTo>
                    <a:pt x="2532" y="2653"/>
                  </a:lnTo>
                  <a:lnTo>
                    <a:pt x="2537" y="2597"/>
                  </a:lnTo>
                  <a:lnTo>
                    <a:pt x="2537" y="2528"/>
                  </a:lnTo>
                  <a:lnTo>
                    <a:pt x="2540" y="2509"/>
                  </a:lnTo>
                  <a:lnTo>
                    <a:pt x="2548" y="2493"/>
                  </a:lnTo>
                  <a:lnTo>
                    <a:pt x="2561" y="2479"/>
                  </a:lnTo>
                  <a:lnTo>
                    <a:pt x="2578" y="2472"/>
                  </a:lnTo>
                  <a:lnTo>
                    <a:pt x="2597" y="2468"/>
                  </a:lnTo>
                  <a:lnTo>
                    <a:pt x="2665" y="2468"/>
                  </a:lnTo>
                  <a:lnTo>
                    <a:pt x="2686" y="2465"/>
                  </a:lnTo>
                  <a:lnTo>
                    <a:pt x="2703" y="2458"/>
                  </a:lnTo>
                  <a:lnTo>
                    <a:pt x="2719" y="2446"/>
                  </a:lnTo>
                  <a:lnTo>
                    <a:pt x="2732" y="2429"/>
                  </a:lnTo>
                  <a:lnTo>
                    <a:pt x="2739" y="2411"/>
                  </a:lnTo>
                  <a:lnTo>
                    <a:pt x="2742" y="2391"/>
                  </a:lnTo>
                  <a:lnTo>
                    <a:pt x="2739" y="2371"/>
                  </a:lnTo>
                  <a:lnTo>
                    <a:pt x="2732" y="2353"/>
                  </a:lnTo>
                  <a:lnTo>
                    <a:pt x="2719" y="2338"/>
                  </a:lnTo>
                  <a:lnTo>
                    <a:pt x="2703" y="2325"/>
                  </a:lnTo>
                  <a:lnTo>
                    <a:pt x="2691" y="2315"/>
                  </a:lnTo>
                  <a:lnTo>
                    <a:pt x="2681" y="2303"/>
                  </a:lnTo>
                  <a:lnTo>
                    <a:pt x="2676" y="2288"/>
                  </a:lnTo>
                  <a:lnTo>
                    <a:pt x="2674" y="2273"/>
                  </a:lnTo>
                  <a:lnTo>
                    <a:pt x="2674" y="2185"/>
                  </a:lnTo>
                  <a:lnTo>
                    <a:pt x="2671" y="2130"/>
                  </a:lnTo>
                  <a:lnTo>
                    <a:pt x="2662" y="2076"/>
                  </a:lnTo>
                  <a:lnTo>
                    <a:pt x="2649" y="2022"/>
                  </a:lnTo>
                  <a:lnTo>
                    <a:pt x="2630" y="1970"/>
                  </a:lnTo>
                  <a:lnTo>
                    <a:pt x="2607" y="1922"/>
                  </a:lnTo>
                  <a:lnTo>
                    <a:pt x="2578" y="1875"/>
                  </a:lnTo>
                  <a:lnTo>
                    <a:pt x="2573" y="1882"/>
                  </a:lnTo>
                  <a:lnTo>
                    <a:pt x="2567" y="1888"/>
                  </a:lnTo>
                  <a:lnTo>
                    <a:pt x="2559" y="1893"/>
                  </a:lnTo>
                  <a:lnTo>
                    <a:pt x="2544" y="1901"/>
                  </a:lnTo>
                  <a:lnTo>
                    <a:pt x="2528" y="1902"/>
                  </a:lnTo>
                  <a:lnTo>
                    <a:pt x="2515" y="1901"/>
                  </a:lnTo>
                  <a:lnTo>
                    <a:pt x="2501" y="1896"/>
                  </a:lnTo>
                  <a:lnTo>
                    <a:pt x="2116" y="1703"/>
                  </a:lnTo>
                  <a:close/>
                  <a:moveTo>
                    <a:pt x="1646" y="1541"/>
                  </a:moveTo>
                  <a:lnTo>
                    <a:pt x="1611" y="1585"/>
                  </a:lnTo>
                  <a:lnTo>
                    <a:pt x="1575" y="1628"/>
                  </a:lnTo>
                  <a:lnTo>
                    <a:pt x="1534" y="1666"/>
                  </a:lnTo>
                  <a:lnTo>
                    <a:pt x="1491" y="1701"/>
                  </a:lnTo>
                  <a:lnTo>
                    <a:pt x="1491" y="1911"/>
                  </a:lnTo>
                  <a:lnTo>
                    <a:pt x="1491" y="1928"/>
                  </a:lnTo>
                  <a:lnTo>
                    <a:pt x="1514" y="1877"/>
                  </a:lnTo>
                  <a:lnTo>
                    <a:pt x="1540" y="1830"/>
                  </a:lnTo>
                  <a:lnTo>
                    <a:pt x="1571" y="1784"/>
                  </a:lnTo>
                  <a:lnTo>
                    <a:pt x="1606" y="1741"/>
                  </a:lnTo>
                  <a:lnTo>
                    <a:pt x="1646" y="1700"/>
                  </a:lnTo>
                  <a:lnTo>
                    <a:pt x="1646" y="1541"/>
                  </a:lnTo>
                  <a:close/>
                  <a:moveTo>
                    <a:pt x="2468" y="1528"/>
                  </a:moveTo>
                  <a:lnTo>
                    <a:pt x="2250" y="1636"/>
                  </a:lnTo>
                  <a:lnTo>
                    <a:pt x="2468" y="1746"/>
                  </a:lnTo>
                  <a:lnTo>
                    <a:pt x="2468" y="1528"/>
                  </a:lnTo>
                  <a:close/>
                  <a:moveTo>
                    <a:pt x="1765" y="1528"/>
                  </a:moveTo>
                  <a:lnTo>
                    <a:pt x="1765" y="1746"/>
                  </a:lnTo>
                  <a:lnTo>
                    <a:pt x="1982" y="1636"/>
                  </a:lnTo>
                  <a:lnTo>
                    <a:pt x="1765" y="1528"/>
                  </a:lnTo>
                  <a:close/>
                  <a:moveTo>
                    <a:pt x="3076" y="394"/>
                  </a:moveTo>
                  <a:lnTo>
                    <a:pt x="3005" y="397"/>
                  </a:lnTo>
                  <a:lnTo>
                    <a:pt x="2937" y="409"/>
                  </a:lnTo>
                  <a:lnTo>
                    <a:pt x="2870" y="426"/>
                  </a:lnTo>
                  <a:lnTo>
                    <a:pt x="2806" y="448"/>
                  </a:lnTo>
                  <a:lnTo>
                    <a:pt x="2746" y="478"/>
                  </a:lnTo>
                  <a:lnTo>
                    <a:pt x="2688" y="513"/>
                  </a:lnTo>
                  <a:lnTo>
                    <a:pt x="2635" y="553"/>
                  </a:lnTo>
                  <a:lnTo>
                    <a:pt x="2585" y="597"/>
                  </a:lnTo>
                  <a:lnTo>
                    <a:pt x="2541" y="647"/>
                  </a:lnTo>
                  <a:lnTo>
                    <a:pt x="2501" y="700"/>
                  </a:lnTo>
                  <a:lnTo>
                    <a:pt x="2466" y="757"/>
                  </a:lnTo>
                  <a:lnTo>
                    <a:pt x="2436" y="818"/>
                  </a:lnTo>
                  <a:lnTo>
                    <a:pt x="2413" y="882"/>
                  </a:lnTo>
                  <a:lnTo>
                    <a:pt x="2397" y="949"/>
                  </a:lnTo>
                  <a:lnTo>
                    <a:pt x="2386" y="1017"/>
                  </a:lnTo>
                  <a:lnTo>
                    <a:pt x="2382" y="1089"/>
                  </a:lnTo>
                  <a:lnTo>
                    <a:pt x="2381" y="1202"/>
                  </a:lnTo>
                  <a:lnTo>
                    <a:pt x="2377" y="1320"/>
                  </a:lnTo>
                  <a:lnTo>
                    <a:pt x="2372" y="1443"/>
                  </a:lnTo>
                  <a:lnTo>
                    <a:pt x="2501" y="1378"/>
                  </a:lnTo>
                  <a:lnTo>
                    <a:pt x="2521" y="1372"/>
                  </a:lnTo>
                  <a:lnTo>
                    <a:pt x="2541" y="1372"/>
                  </a:lnTo>
                  <a:lnTo>
                    <a:pt x="2559" y="1381"/>
                  </a:lnTo>
                  <a:lnTo>
                    <a:pt x="2572" y="1389"/>
                  </a:lnTo>
                  <a:lnTo>
                    <a:pt x="2580" y="1402"/>
                  </a:lnTo>
                  <a:lnTo>
                    <a:pt x="2585" y="1415"/>
                  </a:lnTo>
                  <a:lnTo>
                    <a:pt x="2588" y="1431"/>
                  </a:lnTo>
                  <a:lnTo>
                    <a:pt x="2588" y="1700"/>
                  </a:lnTo>
                  <a:lnTo>
                    <a:pt x="2630" y="1744"/>
                  </a:lnTo>
                  <a:lnTo>
                    <a:pt x="2667" y="1791"/>
                  </a:lnTo>
                  <a:lnTo>
                    <a:pt x="2701" y="1844"/>
                  </a:lnTo>
                  <a:lnTo>
                    <a:pt x="2728" y="1897"/>
                  </a:lnTo>
                  <a:lnTo>
                    <a:pt x="2752" y="1953"/>
                  </a:lnTo>
                  <a:lnTo>
                    <a:pt x="2801" y="1984"/>
                  </a:lnTo>
                  <a:lnTo>
                    <a:pt x="2852" y="2010"/>
                  </a:lnTo>
                  <a:lnTo>
                    <a:pt x="2906" y="2030"/>
                  </a:lnTo>
                  <a:lnTo>
                    <a:pt x="2962" y="2045"/>
                  </a:lnTo>
                  <a:lnTo>
                    <a:pt x="3019" y="2053"/>
                  </a:lnTo>
                  <a:lnTo>
                    <a:pt x="3076" y="2057"/>
                  </a:lnTo>
                  <a:lnTo>
                    <a:pt x="3140" y="2053"/>
                  </a:lnTo>
                  <a:lnTo>
                    <a:pt x="3202" y="2042"/>
                  </a:lnTo>
                  <a:lnTo>
                    <a:pt x="3262" y="2025"/>
                  </a:lnTo>
                  <a:lnTo>
                    <a:pt x="3319" y="2001"/>
                  </a:lnTo>
                  <a:lnTo>
                    <a:pt x="3375" y="1970"/>
                  </a:lnTo>
                  <a:lnTo>
                    <a:pt x="3426" y="1933"/>
                  </a:lnTo>
                  <a:lnTo>
                    <a:pt x="3465" y="1898"/>
                  </a:lnTo>
                  <a:lnTo>
                    <a:pt x="3503" y="1858"/>
                  </a:lnTo>
                  <a:lnTo>
                    <a:pt x="3535" y="1816"/>
                  </a:lnTo>
                  <a:lnTo>
                    <a:pt x="3562" y="1772"/>
                  </a:lnTo>
                  <a:lnTo>
                    <a:pt x="3586" y="1724"/>
                  </a:lnTo>
                  <a:lnTo>
                    <a:pt x="3606" y="1675"/>
                  </a:lnTo>
                  <a:lnTo>
                    <a:pt x="3619" y="1624"/>
                  </a:lnTo>
                  <a:lnTo>
                    <a:pt x="3629" y="1562"/>
                  </a:lnTo>
                  <a:lnTo>
                    <a:pt x="3633" y="1500"/>
                  </a:lnTo>
                  <a:lnTo>
                    <a:pt x="3632" y="1456"/>
                  </a:lnTo>
                  <a:lnTo>
                    <a:pt x="3627" y="1418"/>
                  </a:lnTo>
                  <a:lnTo>
                    <a:pt x="3617" y="1383"/>
                  </a:lnTo>
                  <a:lnTo>
                    <a:pt x="3606" y="1353"/>
                  </a:lnTo>
                  <a:lnTo>
                    <a:pt x="3590" y="1326"/>
                  </a:lnTo>
                  <a:lnTo>
                    <a:pt x="3571" y="1304"/>
                  </a:lnTo>
                  <a:lnTo>
                    <a:pt x="3547" y="1283"/>
                  </a:lnTo>
                  <a:lnTo>
                    <a:pt x="3523" y="1265"/>
                  </a:lnTo>
                  <a:lnTo>
                    <a:pt x="3493" y="1250"/>
                  </a:lnTo>
                  <a:lnTo>
                    <a:pt x="3460" y="1237"/>
                  </a:lnTo>
                  <a:lnTo>
                    <a:pt x="3425" y="1224"/>
                  </a:lnTo>
                  <a:lnTo>
                    <a:pt x="3385" y="1213"/>
                  </a:lnTo>
                  <a:lnTo>
                    <a:pt x="3343" y="1202"/>
                  </a:lnTo>
                  <a:lnTo>
                    <a:pt x="3297" y="1192"/>
                  </a:lnTo>
                  <a:lnTo>
                    <a:pt x="3247" y="1182"/>
                  </a:lnTo>
                  <a:lnTo>
                    <a:pt x="3190" y="1171"/>
                  </a:lnTo>
                  <a:lnTo>
                    <a:pt x="3132" y="1158"/>
                  </a:lnTo>
                  <a:lnTo>
                    <a:pt x="3073" y="1143"/>
                  </a:lnTo>
                  <a:lnTo>
                    <a:pt x="3014" y="1126"/>
                  </a:lnTo>
                  <a:lnTo>
                    <a:pt x="2955" y="1106"/>
                  </a:lnTo>
                  <a:lnTo>
                    <a:pt x="2897" y="1080"/>
                  </a:lnTo>
                  <a:lnTo>
                    <a:pt x="2840" y="1050"/>
                  </a:lnTo>
                  <a:lnTo>
                    <a:pt x="2831" y="1073"/>
                  </a:lnTo>
                  <a:lnTo>
                    <a:pt x="2819" y="1096"/>
                  </a:lnTo>
                  <a:lnTo>
                    <a:pt x="2803" y="1120"/>
                  </a:lnTo>
                  <a:lnTo>
                    <a:pt x="2785" y="1143"/>
                  </a:lnTo>
                  <a:lnTo>
                    <a:pt x="2763" y="1167"/>
                  </a:lnTo>
                  <a:lnTo>
                    <a:pt x="2737" y="1191"/>
                  </a:lnTo>
                  <a:lnTo>
                    <a:pt x="2707" y="1213"/>
                  </a:lnTo>
                  <a:lnTo>
                    <a:pt x="2674" y="1234"/>
                  </a:lnTo>
                  <a:lnTo>
                    <a:pt x="2635" y="1253"/>
                  </a:lnTo>
                  <a:lnTo>
                    <a:pt x="2592" y="1269"/>
                  </a:lnTo>
                  <a:lnTo>
                    <a:pt x="2542" y="1284"/>
                  </a:lnTo>
                  <a:lnTo>
                    <a:pt x="2523" y="1285"/>
                  </a:lnTo>
                  <a:lnTo>
                    <a:pt x="2505" y="1281"/>
                  </a:lnTo>
                  <a:lnTo>
                    <a:pt x="2490" y="1271"/>
                  </a:lnTo>
                  <a:lnTo>
                    <a:pt x="2477" y="1258"/>
                  </a:lnTo>
                  <a:lnTo>
                    <a:pt x="2470" y="1240"/>
                  </a:lnTo>
                  <a:lnTo>
                    <a:pt x="2468" y="1220"/>
                  </a:lnTo>
                  <a:lnTo>
                    <a:pt x="2472" y="1203"/>
                  </a:lnTo>
                  <a:lnTo>
                    <a:pt x="2481" y="1187"/>
                  </a:lnTo>
                  <a:lnTo>
                    <a:pt x="2496" y="1175"/>
                  </a:lnTo>
                  <a:lnTo>
                    <a:pt x="2513" y="1167"/>
                  </a:lnTo>
                  <a:lnTo>
                    <a:pt x="2556" y="1155"/>
                  </a:lnTo>
                  <a:lnTo>
                    <a:pt x="2593" y="1140"/>
                  </a:lnTo>
                  <a:lnTo>
                    <a:pt x="2624" y="1124"/>
                  </a:lnTo>
                  <a:lnTo>
                    <a:pt x="2651" y="1105"/>
                  </a:lnTo>
                  <a:lnTo>
                    <a:pt x="2674" y="1086"/>
                  </a:lnTo>
                  <a:lnTo>
                    <a:pt x="2691" y="1068"/>
                  </a:lnTo>
                  <a:lnTo>
                    <a:pt x="2706" y="1048"/>
                  </a:lnTo>
                  <a:lnTo>
                    <a:pt x="2718" y="1029"/>
                  </a:lnTo>
                  <a:lnTo>
                    <a:pt x="2727" y="1012"/>
                  </a:lnTo>
                  <a:lnTo>
                    <a:pt x="2733" y="996"/>
                  </a:lnTo>
                  <a:lnTo>
                    <a:pt x="2737" y="981"/>
                  </a:lnTo>
                  <a:lnTo>
                    <a:pt x="2741" y="968"/>
                  </a:lnTo>
                  <a:lnTo>
                    <a:pt x="2742" y="960"/>
                  </a:lnTo>
                  <a:lnTo>
                    <a:pt x="2742" y="954"/>
                  </a:lnTo>
                  <a:lnTo>
                    <a:pt x="2742" y="951"/>
                  </a:lnTo>
                  <a:lnTo>
                    <a:pt x="2744" y="935"/>
                  </a:lnTo>
                  <a:lnTo>
                    <a:pt x="2752" y="919"/>
                  </a:lnTo>
                  <a:lnTo>
                    <a:pt x="2762" y="906"/>
                  </a:lnTo>
                  <a:lnTo>
                    <a:pt x="2777" y="898"/>
                  </a:lnTo>
                  <a:lnTo>
                    <a:pt x="2793" y="891"/>
                  </a:lnTo>
                  <a:lnTo>
                    <a:pt x="2809" y="891"/>
                  </a:lnTo>
                  <a:lnTo>
                    <a:pt x="2825" y="895"/>
                  </a:lnTo>
                  <a:lnTo>
                    <a:pt x="2840" y="904"/>
                  </a:lnTo>
                  <a:lnTo>
                    <a:pt x="2887" y="939"/>
                  </a:lnTo>
                  <a:lnTo>
                    <a:pt x="2938" y="967"/>
                  </a:lnTo>
                  <a:lnTo>
                    <a:pt x="2991" y="991"/>
                  </a:lnTo>
                  <a:lnTo>
                    <a:pt x="3045" y="1011"/>
                  </a:lnTo>
                  <a:lnTo>
                    <a:pt x="3101" y="1027"/>
                  </a:lnTo>
                  <a:lnTo>
                    <a:pt x="3158" y="1040"/>
                  </a:lnTo>
                  <a:lnTo>
                    <a:pt x="3213" y="1053"/>
                  </a:lnTo>
                  <a:lnTo>
                    <a:pt x="3271" y="1065"/>
                  </a:lnTo>
                  <a:lnTo>
                    <a:pt x="3310" y="1073"/>
                  </a:lnTo>
                  <a:lnTo>
                    <a:pt x="3350" y="1081"/>
                  </a:lnTo>
                  <a:lnTo>
                    <a:pt x="3389" y="1090"/>
                  </a:lnTo>
                  <a:lnTo>
                    <a:pt x="3427" y="1100"/>
                  </a:lnTo>
                  <a:lnTo>
                    <a:pt x="3465" y="1110"/>
                  </a:lnTo>
                  <a:lnTo>
                    <a:pt x="3501" y="1124"/>
                  </a:lnTo>
                  <a:lnTo>
                    <a:pt x="3536" y="1137"/>
                  </a:lnTo>
                  <a:lnTo>
                    <a:pt x="3570" y="1153"/>
                  </a:lnTo>
                  <a:lnTo>
                    <a:pt x="3601" y="1173"/>
                  </a:lnTo>
                  <a:lnTo>
                    <a:pt x="3631" y="1194"/>
                  </a:lnTo>
                  <a:lnTo>
                    <a:pt x="3657" y="1219"/>
                  </a:lnTo>
                  <a:lnTo>
                    <a:pt x="3681" y="1247"/>
                  </a:lnTo>
                  <a:lnTo>
                    <a:pt x="3701" y="1278"/>
                  </a:lnTo>
                  <a:lnTo>
                    <a:pt x="3720" y="1314"/>
                  </a:lnTo>
                  <a:lnTo>
                    <a:pt x="3734" y="1353"/>
                  </a:lnTo>
                  <a:lnTo>
                    <a:pt x="3745" y="1397"/>
                  </a:lnTo>
                  <a:lnTo>
                    <a:pt x="3751" y="1446"/>
                  </a:lnTo>
                  <a:lnTo>
                    <a:pt x="3753" y="1500"/>
                  </a:lnTo>
                  <a:lnTo>
                    <a:pt x="3751" y="1551"/>
                  </a:lnTo>
                  <a:lnTo>
                    <a:pt x="3746" y="1600"/>
                  </a:lnTo>
                  <a:lnTo>
                    <a:pt x="3736" y="1650"/>
                  </a:lnTo>
                  <a:lnTo>
                    <a:pt x="3719" y="1712"/>
                  </a:lnTo>
                  <a:lnTo>
                    <a:pt x="3696" y="1773"/>
                  </a:lnTo>
                  <a:lnTo>
                    <a:pt x="3667" y="1830"/>
                  </a:lnTo>
                  <a:lnTo>
                    <a:pt x="3633" y="1885"/>
                  </a:lnTo>
                  <a:lnTo>
                    <a:pt x="3593" y="1935"/>
                  </a:lnTo>
                  <a:lnTo>
                    <a:pt x="3550" y="1984"/>
                  </a:lnTo>
                  <a:lnTo>
                    <a:pt x="3501" y="2026"/>
                  </a:lnTo>
                  <a:lnTo>
                    <a:pt x="3457" y="2060"/>
                  </a:lnTo>
                  <a:lnTo>
                    <a:pt x="3411" y="2088"/>
                  </a:lnTo>
                  <a:lnTo>
                    <a:pt x="3411" y="2184"/>
                  </a:lnTo>
                  <a:lnTo>
                    <a:pt x="3484" y="2166"/>
                  </a:lnTo>
                  <a:lnTo>
                    <a:pt x="3551" y="2146"/>
                  </a:lnTo>
                  <a:lnTo>
                    <a:pt x="3612" y="2127"/>
                  </a:lnTo>
                  <a:lnTo>
                    <a:pt x="3665" y="2107"/>
                  </a:lnTo>
                  <a:lnTo>
                    <a:pt x="3712" y="2086"/>
                  </a:lnTo>
                  <a:lnTo>
                    <a:pt x="3752" y="2067"/>
                  </a:lnTo>
                  <a:lnTo>
                    <a:pt x="3786" y="2050"/>
                  </a:lnTo>
                  <a:lnTo>
                    <a:pt x="3813" y="2034"/>
                  </a:lnTo>
                  <a:lnTo>
                    <a:pt x="3834" y="2020"/>
                  </a:lnTo>
                  <a:lnTo>
                    <a:pt x="3830" y="1990"/>
                  </a:lnTo>
                  <a:lnTo>
                    <a:pt x="3827" y="1952"/>
                  </a:lnTo>
                  <a:lnTo>
                    <a:pt x="3820" y="1906"/>
                  </a:lnTo>
                  <a:lnTo>
                    <a:pt x="3815" y="1852"/>
                  </a:lnTo>
                  <a:lnTo>
                    <a:pt x="3809" y="1794"/>
                  </a:lnTo>
                  <a:lnTo>
                    <a:pt x="3803" y="1729"/>
                  </a:lnTo>
                  <a:lnTo>
                    <a:pt x="3797" y="1660"/>
                  </a:lnTo>
                  <a:lnTo>
                    <a:pt x="3791" y="1585"/>
                  </a:lnTo>
                  <a:lnTo>
                    <a:pt x="3786" y="1508"/>
                  </a:lnTo>
                  <a:lnTo>
                    <a:pt x="3781" y="1428"/>
                  </a:lnTo>
                  <a:lnTo>
                    <a:pt x="3776" y="1345"/>
                  </a:lnTo>
                  <a:lnTo>
                    <a:pt x="3773" y="1260"/>
                  </a:lnTo>
                  <a:lnTo>
                    <a:pt x="3771" y="1175"/>
                  </a:lnTo>
                  <a:lnTo>
                    <a:pt x="3771" y="1089"/>
                  </a:lnTo>
                  <a:lnTo>
                    <a:pt x="3767" y="1017"/>
                  </a:lnTo>
                  <a:lnTo>
                    <a:pt x="3756" y="949"/>
                  </a:lnTo>
                  <a:lnTo>
                    <a:pt x="3739" y="882"/>
                  </a:lnTo>
                  <a:lnTo>
                    <a:pt x="3716" y="818"/>
                  </a:lnTo>
                  <a:lnTo>
                    <a:pt x="3686" y="757"/>
                  </a:lnTo>
                  <a:lnTo>
                    <a:pt x="3652" y="700"/>
                  </a:lnTo>
                  <a:lnTo>
                    <a:pt x="3612" y="647"/>
                  </a:lnTo>
                  <a:lnTo>
                    <a:pt x="3567" y="597"/>
                  </a:lnTo>
                  <a:lnTo>
                    <a:pt x="3518" y="553"/>
                  </a:lnTo>
                  <a:lnTo>
                    <a:pt x="3464" y="513"/>
                  </a:lnTo>
                  <a:lnTo>
                    <a:pt x="3407" y="478"/>
                  </a:lnTo>
                  <a:lnTo>
                    <a:pt x="3346" y="448"/>
                  </a:lnTo>
                  <a:lnTo>
                    <a:pt x="3283" y="426"/>
                  </a:lnTo>
                  <a:lnTo>
                    <a:pt x="3216" y="409"/>
                  </a:lnTo>
                  <a:lnTo>
                    <a:pt x="3148" y="397"/>
                  </a:lnTo>
                  <a:lnTo>
                    <a:pt x="3076" y="394"/>
                  </a:lnTo>
                  <a:close/>
                  <a:moveTo>
                    <a:pt x="883" y="119"/>
                  </a:moveTo>
                  <a:lnTo>
                    <a:pt x="825" y="124"/>
                  </a:lnTo>
                  <a:lnTo>
                    <a:pt x="771" y="136"/>
                  </a:lnTo>
                  <a:lnTo>
                    <a:pt x="720" y="153"/>
                  </a:lnTo>
                  <a:lnTo>
                    <a:pt x="671" y="178"/>
                  </a:lnTo>
                  <a:lnTo>
                    <a:pt x="627" y="208"/>
                  </a:lnTo>
                  <a:lnTo>
                    <a:pt x="586" y="244"/>
                  </a:lnTo>
                  <a:lnTo>
                    <a:pt x="550" y="283"/>
                  </a:lnTo>
                  <a:lnTo>
                    <a:pt x="520" y="328"/>
                  </a:lnTo>
                  <a:lnTo>
                    <a:pt x="495" y="376"/>
                  </a:lnTo>
                  <a:lnTo>
                    <a:pt x="478" y="428"/>
                  </a:lnTo>
                  <a:lnTo>
                    <a:pt x="467" y="483"/>
                  </a:lnTo>
                  <a:lnTo>
                    <a:pt x="463" y="540"/>
                  </a:lnTo>
                  <a:lnTo>
                    <a:pt x="463" y="823"/>
                  </a:lnTo>
                  <a:lnTo>
                    <a:pt x="472" y="823"/>
                  </a:lnTo>
                  <a:lnTo>
                    <a:pt x="565" y="823"/>
                  </a:lnTo>
                  <a:lnTo>
                    <a:pt x="621" y="658"/>
                  </a:lnTo>
                  <a:lnTo>
                    <a:pt x="629" y="641"/>
                  </a:lnTo>
                  <a:lnTo>
                    <a:pt x="642" y="628"/>
                  </a:lnTo>
                  <a:lnTo>
                    <a:pt x="658" y="620"/>
                  </a:lnTo>
                  <a:lnTo>
                    <a:pt x="676" y="617"/>
                  </a:lnTo>
                  <a:lnTo>
                    <a:pt x="683" y="617"/>
                  </a:lnTo>
                  <a:lnTo>
                    <a:pt x="698" y="617"/>
                  </a:lnTo>
                  <a:lnTo>
                    <a:pt x="720" y="616"/>
                  </a:lnTo>
                  <a:lnTo>
                    <a:pt x="750" y="616"/>
                  </a:lnTo>
                  <a:lnTo>
                    <a:pt x="786" y="613"/>
                  </a:lnTo>
                  <a:lnTo>
                    <a:pt x="828" y="612"/>
                  </a:lnTo>
                  <a:lnTo>
                    <a:pt x="875" y="608"/>
                  </a:lnTo>
                  <a:lnTo>
                    <a:pt x="926" y="605"/>
                  </a:lnTo>
                  <a:lnTo>
                    <a:pt x="981" y="600"/>
                  </a:lnTo>
                  <a:lnTo>
                    <a:pt x="1036" y="594"/>
                  </a:lnTo>
                  <a:lnTo>
                    <a:pt x="1095" y="586"/>
                  </a:lnTo>
                  <a:lnTo>
                    <a:pt x="1153" y="577"/>
                  </a:lnTo>
                  <a:lnTo>
                    <a:pt x="1211" y="567"/>
                  </a:lnTo>
                  <a:lnTo>
                    <a:pt x="1269" y="555"/>
                  </a:lnTo>
                  <a:lnTo>
                    <a:pt x="1324" y="540"/>
                  </a:lnTo>
                  <a:lnTo>
                    <a:pt x="1378" y="525"/>
                  </a:lnTo>
                  <a:lnTo>
                    <a:pt x="1427" y="507"/>
                  </a:lnTo>
                  <a:lnTo>
                    <a:pt x="1473" y="487"/>
                  </a:lnTo>
                  <a:lnTo>
                    <a:pt x="1491" y="481"/>
                  </a:lnTo>
                  <a:lnTo>
                    <a:pt x="1509" y="481"/>
                  </a:lnTo>
                  <a:lnTo>
                    <a:pt x="1527" y="487"/>
                  </a:lnTo>
                  <a:lnTo>
                    <a:pt x="1542" y="498"/>
                  </a:lnTo>
                  <a:lnTo>
                    <a:pt x="1553" y="513"/>
                  </a:lnTo>
                  <a:lnTo>
                    <a:pt x="1559" y="531"/>
                  </a:lnTo>
                  <a:lnTo>
                    <a:pt x="1559" y="550"/>
                  </a:lnTo>
                  <a:lnTo>
                    <a:pt x="1553" y="567"/>
                  </a:lnTo>
                  <a:lnTo>
                    <a:pt x="1542" y="582"/>
                  </a:lnTo>
                  <a:lnTo>
                    <a:pt x="1527" y="594"/>
                  </a:lnTo>
                  <a:lnTo>
                    <a:pt x="1472" y="618"/>
                  </a:lnTo>
                  <a:lnTo>
                    <a:pt x="1414" y="639"/>
                  </a:lnTo>
                  <a:lnTo>
                    <a:pt x="1350" y="658"/>
                  </a:lnTo>
                  <a:lnTo>
                    <a:pt x="1286" y="674"/>
                  </a:lnTo>
                  <a:lnTo>
                    <a:pt x="1219" y="688"/>
                  </a:lnTo>
                  <a:lnTo>
                    <a:pt x="1152" y="699"/>
                  </a:lnTo>
                  <a:lnTo>
                    <a:pt x="1085" y="709"/>
                  </a:lnTo>
                  <a:lnTo>
                    <a:pt x="1020" y="716"/>
                  </a:lnTo>
                  <a:lnTo>
                    <a:pt x="957" y="723"/>
                  </a:lnTo>
                  <a:lnTo>
                    <a:pt x="899" y="728"/>
                  </a:lnTo>
                  <a:lnTo>
                    <a:pt x="844" y="731"/>
                  </a:lnTo>
                  <a:lnTo>
                    <a:pt x="796" y="734"/>
                  </a:lnTo>
                  <a:lnTo>
                    <a:pt x="755" y="735"/>
                  </a:lnTo>
                  <a:lnTo>
                    <a:pt x="720" y="736"/>
                  </a:lnTo>
                  <a:lnTo>
                    <a:pt x="665" y="901"/>
                  </a:lnTo>
                  <a:lnTo>
                    <a:pt x="657" y="919"/>
                  </a:lnTo>
                  <a:lnTo>
                    <a:pt x="643" y="931"/>
                  </a:lnTo>
                  <a:lnTo>
                    <a:pt x="627" y="940"/>
                  </a:lnTo>
                  <a:lnTo>
                    <a:pt x="608" y="942"/>
                  </a:lnTo>
                  <a:lnTo>
                    <a:pt x="472" y="942"/>
                  </a:lnTo>
                  <a:lnTo>
                    <a:pt x="451" y="945"/>
                  </a:lnTo>
                  <a:lnTo>
                    <a:pt x="432" y="954"/>
                  </a:lnTo>
                  <a:lnTo>
                    <a:pt x="417" y="965"/>
                  </a:lnTo>
                  <a:lnTo>
                    <a:pt x="405" y="981"/>
                  </a:lnTo>
                  <a:lnTo>
                    <a:pt x="397" y="999"/>
                  </a:lnTo>
                  <a:lnTo>
                    <a:pt x="395" y="1019"/>
                  </a:lnTo>
                  <a:lnTo>
                    <a:pt x="397" y="1040"/>
                  </a:lnTo>
                  <a:lnTo>
                    <a:pt x="405" y="1059"/>
                  </a:lnTo>
                  <a:lnTo>
                    <a:pt x="417" y="1074"/>
                  </a:lnTo>
                  <a:lnTo>
                    <a:pt x="432" y="1086"/>
                  </a:lnTo>
                  <a:lnTo>
                    <a:pt x="451" y="1094"/>
                  </a:lnTo>
                  <a:lnTo>
                    <a:pt x="472" y="1096"/>
                  </a:lnTo>
                  <a:lnTo>
                    <a:pt x="490" y="1100"/>
                  </a:lnTo>
                  <a:lnTo>
                    <a:pt x="506" y="1109"/>
                  </a:lnTo>
                  <a:lnTo>
                    <a:pt x="520" y="1121"/>
                  </a:lnTo>
                  <a:lnTo>
                    <a:pt x="529" y="1139"/>
                  </a:lnTo>
                  <a:lnTo>
                    <a:pt x="531" y="1157"/>
                  </a:lnTo>
                  <a:lnTo>
                    <a:pt x="535" y="1222"/>
                  </a:lnTo>
                  <a:lnTo>
                    <a:pt x="546" y="1285"/>
                  </a:lnTo>
                  <a:lnTo>
                    <a:pt x="564" y="1345"/>
                  </a:lnTo>
                  <a:lnTo>
                    <a:pt x="588" y="1402"/>
                  </a:lnTo>
                  <a:lnTo>
                    <a:pt x="618" y="1455"/>
                  </a:lnTo>
                  <a:lnTo>
                    <a:pt x="654" y="1505"/>
                  </a:lnTo>
                  <a:lnTo>
                    <a:pt x="695" y="1551"/>
                  </a:lnTo>
                  <a:lnTo>
                    <a:pt x="740" y="1592"/>
                  </a:lnTo>
                  <a:lnTo>
                    <a:pt x="789" y="1628"/>
                  </a:lnTo>
                  <a:lnTo>
                    <a:pt x="844" y="1657"/>
                  </a:lnTo>
                  <a:lnTo>
                    <a:pt x="901" y="1681"/>
                  </a:lnTo>
                  <a:lnTo>
                    <a:pt x="961" y="1700"/>
                  </a:lnTo>
                  <a:lnTo>
                    <a:pt x="1024" y="1711"/>
                  </a:lnTo>
                  <a:lnTo>
                    <a:pt x="1089" y="1714"/>
                  </a:lnTo>
                  <a:lnTo>
                    <a:pt x="1153" y="1711"/>
                  </a:lnTo>
                  <a:lnTo>
                    <a:pt x="1216" y="1700"/>
                  </a:lnTo>
                  <a:lnTo>
                    <a:pt x="1276" y="1681"/>
                  </a:lnTo>
                  <a:lnTo>
                    <a:pt x="1333" y="1657"/>
                  </a:lnTo>
                  <a:lnTo>
                    <a:pt x="1386" y="1628"/>
                  </a:lnTo>
                  <a:lnTo>
                    <a:pt x="1436" y="1592"/>
                  </a:lnTo>
                  <a:lnTo>
                    <a:pt x="1482" y="1551"/>
                  </a:lnTo>
                  <a:lnTo>
                    <a:pt x="1523" y="1505"/>
                  </a:lnTo>
                  <a:lnTo>
                    <a:pt x="1559" y="1455"/>
                  </a:lnTo>
                  <a:lnTo>
                    <a:pt x="1589" y="1402"/>
                  </a:lnTo>
                  <a:lnTo>
                    <a:pt x="1612" y="1345"/>
                  </a:lnTo>
                  <a:lnTo>
                    <a:pt x="1631" y="1285"/>
                  </a:lnTo>
                  <a:lnTo>
                    <a:pt x="1641" y="1222"/>
                  </a:lnTo>
                  <a:lnTo>
                    <a:pt x="1646" y="1157"/>
                  </a:lnTo>
                  <a:lnTo>
                    <a:pt x="1648" y="1139"/>
                  </a:lnTo>
                  <a:lnTo>
                    <a:pt x="1657" y="1121"/>
                  </a:lnTo>
                  <a:lnTo>
                    <a:pt x="1669" y="1109"/>
                  </a:lnTo>
                  <a:lnTo>
                    <a:pt x="1687" y="1100"/>
                  </a:lnTo>
                  <a:lnTo>
                    <a:pt x="1705" y="1096"/>
                  </a:lnTo>
                  <a:lnTo>
                    <a:pt x="1725" y="1094"/>
                  </a:lnTo>
                  <a:lnTo>
                    <a:pt x="1744" y="1086"/>
                  </a:lnTo>
                  <a:lnTo>
                    <a:pt x="1760" y="1074"/>
                  </a:lnTo>
                  <a:lnTo>
                    <a:pt x="1771" y="1059"/>
                  </a:lnTo>
                  <a:lnTo>
                    <a:pt x="1780" y="1040"/>
                  </a:lnTo>
                  <a:lnTo>
                    <a:pt x="1782" y="1019"/>
                  </a:lnTo>
                  <a:lnTo>
                    <a:pt x="1780" y="999"/>
                  </a:lnTo>
                  <a:lnTo>
                    <a:pt x="1771" y="981"/>
                  </a:lnTo>
                  <a:lnTo>
                    <a:pt x="1760" y="965"/>
                  </a:lnTo>
                  <a:lnTo>
                    <a:pt x="1744" y="954"/>
                  </a:lnTo>
                  <a:lnTo>
                    <a:pt x="1725" y="945"/>
                  </a:lnTo>
                  <a:lnTo>
                    <a:pt x="1705" y="942"/>
                  </a:lnTo>
                  <a:lnTo>
                    <a:pt x="1637" y="942"/>
                  </a:lnTo>
                  <a:lnTo>
                    <a:pt x="1617" y="940"/>
                  </a:lnTo>
                  <a:lnTo>
                    <a:pt x="1601" y="931"/>
                  </a:lnTo>
                  <a:lnTo>
                    <a:pt x="1589" y="918"/>
                  </a:lnTo>
                  <a:lnTo>
                    <a:pt x="1580" y="901"/>
                  </a:lnTo>
                  <a:lnTo>
                    <a:pt x="1576" y="883"/>
                  </a:lnTo>
                  <a:lnTo>
                    <a:pt x="1580" y="864"/>
                  </a:lnTo>
                  <a:lnTo>
                    <a:pt x="1589" y="847"/>
                  </a:lnTo>
                  <a:lnTo>
                    <a:pt x="1601" y="834"/>
                  </a:lnTo>
                  <a:lnTo>
                    <a:pt x="1617" y="826"/>
                  </a:lnTo>
                  <a:lnTo>
                    <a:pt x="1637" y="823"/>
                  </a:lnTo>
                  <a:lnTo>
                    <a:pt x="1705" y="823"/>
                  </a:lnTo>
                  <a:lnTo>
                    <a:pt x="1714" y="823"/>
                  </a:lnTo>
                  <a:lnTo>
                    <a:pt x="1714" y="471"/>
                  </a:lnTo>
                  <a:lnTo>
                    <a:pt x="1710" y="433"/>
                  </a:lnTo>
                  <a:lnTo>
                    <a:pt x="1700" y="397"/>
                  </a:lnTo>
                  <a:lnTo>
                    <a:pt x="1684" y="364"/>
                  </a:lnTo>
                  <a:lnTo>
                    <a:pt x="1662" y="334"/>
                  </a:lnTo>
                  <a:lnTo>
                    <a:pt x="1636" y="307"/>
                  </a:lnTo>
                  <a:lnTo>
                    <a:pt x="1604" y="286"/>
                  </a:lnTo>
                  <a:lnTo>
                    <a:pt x="1590" y="275"/>
                  </a:lnTo>
                  <a:lnTo>
                    <a:pt x="1580" y="260"/>
                  </a:lnTo>
                  <a:lnTo>
                    <a:pt x="1574" y="242"/>
                  </a:lnTo>
                  <a:lnTo>
                    <a:pt x="1566" y="214"/>
                  </a:lnTo>
                  <a:lnTo>
                    <a:pt x="1554" y="188"/>
                  </a:lnTo>
                  <a:lnTo>
                    <a:pt x="1535" y="164"/>
                  </a:lnTo>
                  <a:lnTo>
                    <a:pt x="1514" y="145"/>
                  </a:lnTo>
                  <a:lnTo>
                    <a:pt x="1488" y="132"/>
                  </a:lnTo>
                  <a:lnTo>
                    <a:pt x="1461" y="123"/>
                  </a:lnTo>
                  <a:lnTo>
                    <a:pt x="1431" y="119"/>
                  </a:lnTo>
                  <a:lnTo>
                    <a:pt x="883" y="119"/>
                  </a:lnTo>
                  <a:close/>
                  <a:moveTo>
                    <a:pt x="883" y="0"/>
                  </a:moveTo>
                  <a:lnTo>
                    <a:pt x="1431" y="0"/>
                  </a:lnTo>
                  <a:lnTo>
                    <a:pt x="1471" y="3"/>
                  </a:lnTo>
                  <a:lnTo>
                    <a:pt x="1508" y="11"/>
                  </a:lnTo>
                  <a:lnTo>
                    <a:pt x="1544" y="25"/>
                  </a:lnTo>
                  <a:lnTo>
                    <a:pt x="1578" y="44"/>
                  </a:lnTo>
                  <a:lnTo>
                    <a:pt x="1607" y="67"/>
                  </a:lnTo>
                  <a:lnTo>
                    <a:pt x="1633" y="93"/>
                  </a:lnTo>
                  <a:lnTo>
                    <a:pt x="1656" y="124"/>
                  </a:lnTo>
                  <a:lnTo>
                    <a:pt x="1673" y="159"/>
                  </a:lnTo>
                  <a:lnTo>
                    <a:pt x="1687" y="196"/>
                  </a:lnTo>
                  <a:lnTo>
                    <a:pt x="1724" y="225"/>
                  </a:lnTo>
                  <a:lnTo>
                    <a:pt x="1756" y="258"/>
                  </a:lnTo>
                  <a:lnTo>
                    <a:pt x="1782" y="296"/>
                  </a:lnTo>
                  <a:lnTo>
                    <a:pt x="1805" y="337"/>
                  </a:lnTo>
                  <a:lnTo>
                    <a:pt x="1821" y="379"/>
                  </a:lnTo>
                  <a:lnTo>
                    <a:pt x="1831" y="425"/>
                  </a:lnTo>
                  <a:lnTo>
                    <a:pt x="1833" y="472"/>
                  </a:lnTo>
                  <a:lnTo>
                    <a:pt x="1833" y="870"/>
                  </a:lnTo>
                  <a:lnTo>
                    <a:pt x="1857" y="894"/>
                  </a:lnTo>
                  <a:lnTo>
                    <a:pt x="1875" y="921"/>
                  </a:lnTo>
                  <a:lnTo>
                    <a:pt x="1890" y="952"/>
                  </a:lnTo>
                  <a:lnTo>
                    <a:pt x="1899" y="985"/>
                  </a:lnTo>
                  <a:lnTo>
                    <a:pt x="1903" y="1019"/>
                  </a:lnTo>
                  <a:lnTo>
                    <a:pt x="1899" y="1057"/>
                  </a:lnTo>
                  <a:lnTo>
                    <a:pt x="1889" y="1091"/>
                  </a:lnTo>
                  <a:lnTo>
                    <a:pt x="1873" y="1124"/>
                  </a:lnTo>
                  <a:lnTo>
                    <a:pt x="1852" y="1151"/>
                  </a:lnTo>
                  <a:lnTo>
                    <a:pt x="1826" y="1176"/>
                  </a:lnTo>
                  <a:lnTo>
                    <a:pt x="1796" y="1194"/>
                  </a:lnTo>
                  <a:lnTo>
                    <a:pt x="1764" y="1208"/>
                  </a:lnTo>
                  <a:lnTo>
                    <a:pt x="1756" y="1266"/>
                  </a:lnTo>
                  <a:lnTo>
                    <a:pt x="1745" y="1322"/>
                  </a:lnTo>
                  <a:lnTo>
                    <a:pt x="1729" y="1376"/>
                  </a:lnTo>
                  <a:lnTo>
                    <a:pt x="1731" y="1377"/>
                  </a:lnTo>
                  <a:lnTo>
                    <a:pt x="2116" y="1569"/>
                  </a:lnTo>
                  <a:lnTo>
                    <a:pt x="2248" y="1505"/>
                  </a:lnTo>
                  <a:lnTo>
                    <a:pt x="2253" y="1418"/>
                  </a:lnTo>
                  <a:lnTo>
                    <a:pt x="2257" y="1332"/>
                  </a:lnTo>
                  <a:lnTo>
                    <a:pt x="2260" y="1247"/>
                  </a:lnTo>
                  <a:lnTo>
                    <a:pt x="2261" y="1165"/>
                  </a:lnTo>
                  <a:lnTo>
                    <a:pt x="2263" y="1089"/>
                  </a:lnTo>
                  <a:lnTo>
                    <a:pt x="2266" y="1011"/>
                  </a:lnTo>
                  <a:lnTo>
                    <a:pt x="2276" y="934"/>
                  </a:lnTo>
                  <a:lnTo>
                    <a:pt x="2295" y="860"/>
                  </a:lnTo>
                  <a:lnTo>
                    <a:pt x="2319" y="788"/>
                  </a:lnTo>
                  <a:lnTo>
                    <a:pt x="2350" y="721"/>
                  </a:lnTo>
                  <a:lnTo>
                    <a:pt x="2387" y="657"/>
                  </a:lnTo>
                  <a:lnTo>
                    <a:pt x="2428" y="596"/>
                  </a:lnTo>
                  <a:lnTo>
                    <a:pt x="2475" y="539"/>
                  </a:lnTo>
                  <a:lnTo>
                    <a:pt x="2527" y="488"/>
                  </a:lnTo>
                  <a:lnTo>
                    <a:pt x="2584" y="441"/>
                  </a:lnTo>
                  <a:lnTo>
                    <a:pt x="2645" y="399"/>
                  </a:lnTo>
                  <a:lnTo>
                    <a:pt x="2710" y="361"/>
                  </a:lnTo>
                  <a:lnTo>
                    <a:pt x="2777" y="332"/>
                  </a:lnTo>
                  <a:lnTo>
                    <a:pt x="2849" y="307"/>
                  </a:lnTo>
                  <a:lnTo>
                    <a:pt x="2922" y="289"/>
                  </a:lnTo>
                  <a:lnTo>
                    <a:pt x="2998" y="278"/>
                  </a:lnTo>
                  <a:lnTo>
                    <a:pt x="3076" y="275"/>
                  </a:lnTo>
                  <a:lnTo>
                    <a:pt x="3155" y="278"/>
                  </a:lnTo>
                  <a:lnTo>
                    <a:pt x="3231" y="289"/>
                  </a:lnTo>
                  <a:lnTo>
                    <a:pt x="3304" y="307"/>
                  </a:lnTo>
                  <a:lnTo>
                    <a:pt x="3376" y="332"/>
                  </a:lnTo>
                  <a:lnTo>
                    <a:pt x="3443" y="361"/>
                  </a:lnTo>
                  <a:lnTo>
                    <a:pt x="3508" y="399"/>
                  </a:lnTo>
                  <a:lnTo>
                    <a:pt x="3568" y="441"/>
                  </a:lnTo>
                  <a:lnTo>
                    <a:pt x="3626" y="488"/>
                  </a:lnTo>
                  <a:lnTo>
                    <a:pt x="3676" y="539"/>
                  </a:lnTo>
                  <a:lnTo>
                    <a:pt x="3724" y="596"/>
                  </a:lnTo>
                  <a:lnTo>
                    <a:pt x="3766" y="657"/>
                  </a:lnTo>
                  <a:lnTo>
                    <a:pt x="3803" y="721"/>
                  </a:lnTo>
                  <a:lnTo>
                    <a:pt x="3833" y="788"/>
                  </a:lnTo>
                  <a:lnTo>
                    <a:pt x="3858" y="860"/>
                  </a:lnTo>
                  <a:lnTo>
                    <a:pt x="3875" y="934"/>
                  </a:lnTo>
                  <a:lnTo>
                    <a:pt x="3886" y="1011"/>
                  </a:lnTo>
                  <a:lnTo>
                    <a:pt x="3890" y="1089"/>
                  </a:lnTo>
                  <a:lnTo>
                    <a:pt x="3891" y="1162"/>
                  </a:lnTo>
                  <a:lnTo>
                    <a:pt x="3892" y="1237"/>
                  </a:lnTo>
                  <a:lnTo>
                    <a:pt x="3895" y="1310"/>
                  </a:lnTo>
                  <a:lnTo>
                    <a:pt x="3899" y="1382"/>
                  </a:lnTo>
                  <a:lnTo>
                    <a:pt x="3902" y="1453"/>
                  </a:lnTo>
                  <a:lnTo>
                    <a:pt x="3906" y="1521"/>
                  </a:lnTo>
                  <a:lnTo>
                    <a:pt x="3911" y="1587"/>
                  </a:lnTo>
                  <a:lnTo>
                    <a:pt x="3916" y="1650"/>
                  </a:lnTo>
                  <a:lnTo>
                    <a:pt x="3921" y="1710"/>
                  </a:lnTo>
                  <a:lnTo>
                    <a:pt x="3927" y="1767"/>
                  </a:lnTo>
                  <a:lnTo>
                    <a:pt x="3932" y="1819"/>
                  </a:lnTo>
                  <a:lnTo>
                    <a:pt x="3937" y="1866"/>
                  </a:lnTo>
                  <a:lnTo>
                    <a:pt x="3942" y="1909"/>
                  </a:lnTo>
                  <a:lnTo>
                    <a:pt x="3946" y="1947"/>
                  </a:lnTo>
                  <a:lnTo>
                    <a:pt x="3951" y="1979"/>
                  </a:lnTo>
                  <a:lnTo>
                    <a:pt x="3953" y="2004"/>
                  </a:lnTo>
                  <a:lnTo>
                    <a:pt x="3956" y="2024"/>
                  </a:lnTo>
                  <a:lnTo>
                    <a:pt x="3958" y="2035"/>
                  </a:lnTo>
                  <a:lnTo>
                    <a:pt x="3958" y="2040"/>
                  </a:lnTo>
                  <a:lnTo>
                    <a:pt x="3958" y="2055"/>
                  </a:lnTo>
                  <a:lnTo>
                    <a:pt x="3955" y="2070"/>
                  </a:lnTo>
                  <a:lnTo>
                    <a:pt x="3947" y="2083"/>
                  </a:lnTo>
                  <a:lnTo>
                    <a:pt x="3937" y="2094"/>
                  </a:lnTo>
                  <a:lnTo>
                    <a:pt x="3932" y="2098"/>
                  </a:lnTo>
                  <a:lnTo>
                    <a:pt x="3923" y="2106"/>
                  </a:lnTo>
                  <a:lnTo>
                    <a:pt x="3909" y="2115"/>
                  </a:lnTo>
                  <a:lnTo>
                    <a:pt x="3889" y="2128"/>
                  </a:lnTo>
                  <a:lnTo>
                    <a:pt x="3863" y="2144"/>
                  </a:lnTo>
                  <a:lnTo>
                    <a:pt x="3832" y="2161"/>
                  </a:lnTo>
                  <a:lnTo>
                    <a:pt x="3794" y="2180"/>
                  </a:lnTo>
                  <a:lnTo>
                    <a:pt x="3752" y="2200"/>
                  </a:lnTo>
                  <a:lnTo>
                    <a:pt x="3704" y="2220"/>
                  </a:lnTo>
                  <a:lnTo>
                    <a:pt x="3649" y="2241"/>
                  </a:lnTo>
                  <a:lnTo>
                    <a:pt x="3590" y="2261"/>
                  </a:lnTo>
                  <a:lnTo>
                    <a:pt x="3524" y="2279"/>
                  </a:lnTo>
                  <a:lnTo>
                    <a:pt x="3452" y="2298"/>
                  </a:lnTo>
                  <a:lnTo>
                    <a:pt x="3456" y="2299"/>
                  </a:lnTo>
                  <a:lnTo>
                    <a:pt x="3459" y="2302"/>
                  </a:lnTo>
                  <a:lnTo>
                    <a:pt x="3928" y="2489"/>
                  </a:lnTo>
                  <a:lnTo>
                    <a:pt x="3966" y="2506"/>
                  </a:lnTo>
                  <a:lnTo>
                    <a:pt x="3998" y="2530"/>
                  </a:lnTo>
                  <a:lnTo>
                    <a:pt x="4026" y="2556"/>
                  </a:lnTo>
                  <a:lnTo>
                    <a:pt x="4050" y="2587"/>
                  </a:lnTo>
                  <a:lnTo>
                    <a:pt x="4070" y="2621"/>
                  </a:lnTo>
                  <a:lnTo>
                    <a:pt x="4084" y="2657"/>
                  </a:lnTo>
                  <a:lnTo>
                    <a:pt x="4094" y="2695"/>
                  </a:lnTo>
                  <a:lnTo>
                    <a:pt x="4096" y="2736"/>
                  </a:lnTo>
                  <a:lnTo>
                    <a:pt x="4096" y="3076"/>
                  </a:lnTo>
                  <a:lnTo>
                    <a:pt x="4094" y="3092"/>
                  </a:lnTo>
                  <a:lnTo>
                    <a:pt x="4089" y="3106"/>
                  </a:lnTo>
                  <a:lnTo>
                    <a:pt x="4079" y="3118"/>
                  </a:lnTo>
                  <a:lnTo>
                    <a:pt x="4066" y="3128"/>
                  </a:lnTo>
                  <a:lnTo>
                    <a:pt x="4051" y="3135"/>
                  </a:lnTo>
                  <a:lnTo>
                    <a:pt x="4036" y="3137"/>
                  </a:lnTo>
                  <a:lnTo>
                    <a:pt x="4028" y="3137"/>
                  </a:lnTo>
                  <a:lnTo>
                    <a:pt x="4028" y="3693"/>
                  </a:lnTo>
                  <a:lnTo>
                    <a:pt x="4024" y="3713"/>
                  </a:lnTo>
                  <a:lnTo>
                    <a:pt x="4015" y="3729"/>
                  </a:lnTo>
                  <a:lnTo>
                    <a:pt x="4003" y="3742"/>
                  </a:lnTo>
                  <a:lnTo>
                    <a:pt x="3987" y="3750"/>
                  </a:lnTo>
                  <a:lnTo>
                    <a:pt x="3967" y="3754"/>
                  </a:lnTo>
                  <a:lnTo>
                    <a:pt x="3948" y="3750"/>
                  </a:lnTo>
                  <a:lnTo>
                    <a:pt x="3932" y="3742"/>
                  </a:lnTo>
                  <a:lnTo>
                    <a:pt x="3919" y="3729"/>
                  </a:lnTo>
                  <a:lnTo>
                    <a:pt x="3911" y="3713"/>
                  </a:lnTo>
                  <a:lnTo>
                    <a:pt x="3907" y="3693"/>
                  </a:lnTo>
                  <a:lnTo>
                    <a:pt x="3907" y="3137"/>
                  </a:lnTo>
                  <a:lnTo>
                    <a:pt x="3753" y="3137"/>
                  </a:lnTo>
                  <a:lnTo>
                    <a:pt x="3753" y="3693"/>
                  </a:lnTo>
                  <a:lnTo>
                    <a:pt x="3750" y="3713"/>
                  </a:lnTo>
                  <a:lnTo>
                    <a:pt x="3742" y="3729"/>
                  </a:lnTo>
                  <a:lnTo>
                    <a:pt x="3729" y="3742"/>
                  </a:lnTo>
                  <a:lnTo>
                    <a:pt x="3712" y="3750"/>
                  </a:lnTo>
                  <a:lnTo>
                    <a:pt x="3693" y="3754"/>
                  </a:lnTo>
                  <a:lnTo>
                    <a:pt x="3674" y="3750"/>
                  </a:lnTo>
                  <a:lnTo>
                    <a:pt x="3658" y="3742"/>
                  </a:lnTo>
                  <a:lnTo>
                    <a:pt x="3644" y="3729"/>
                  </a:lnTo>
                  <a:lnTo>
                    <a:pt x="3637" y="3713"/>
                  </a:lnTo>
                  <a:lnTo>
                    <a:pt x="3633" y="3693"/>
                  </a:lnTo>
                  <a:lnTo>
                    <a:pt x="3633" y="2940"/>
                  </a:lnTo>
                  <a:lnTo>
                    <a:pt x="3637" y="2921"/>
                  </a:lnTo>
                  <a:lnTo>
                    <a:pt x="3644" y="2904"/>
                  </a:lnTo>
                  <a:lnTo>
                    <a:pt x="3658" y="2891"/>
                  </a:lnTo>
                  <a:lnTo>
                    <a:pt x="3674" y="2883"/>
                  </a:lnTo>
                  <a:lnTo>
                    <a:pt x="3693" y="2879"/>
                  </a:lnTo>
                  <a:lnTo>
                    <a:pt x="3712" y="2883"/>
                  </a:lnTo>
                  <a:lnTo>
                    <a:pt x="3729" y="2891"/>
                  </a:lnTo>
                  <a:lnTo>
                    <a:pt x="3742" y="2904"/>
                  </a:lnTo>
                  <a:lnTo>
                    <a:pt x="3750" y="2921"/>
                  </a:lnTo>
                  <a:lnTo>
                    <a:pt x="3753" y="2940"/>
                  </a:lnTo>
                  <a:lnTo>
                    <a:pt x="3753" y="3017"/>
                  </a:lnTo>
                  <a:lnTo>
                    <a:pt x="3976" y="3017"/>
                  </a:lnTo>
                  <a:lnTo>
                    <a:pt x="3976" y="2736"/>
                  </a:lnTo>
                  <a:lnTo>
                    <a:pt x="3973" y="2706"/>
                  </a:lnTo>
                  <a:lnTo>
                    <a:pt x="3964" y="2679"/>
                  </a:lnTo>
                  <a:lnTo>
                    <a:pt x="3951" y="2654"/>
                  </a:lnTo>
                  <a:lnTo>
                    <a:pt x="3933" y="2632"/>
                  </a:lnTo>
                  <a:lnTo>
                    <a:pt x="3911" y="2614"/>
                  </a:lnTo>
                  <a:lnTo>
                    <a:pt x="3885" y="2601"/>
                  </a:lnTo>
                  <a:lnTo>
                    <a:pt x="3655" y="2509"/>
                  </a:lnTo>
                  <a:lnTo>
                    <a:pt x="3632" y="2570"/>
                  </a:lnTo>
                  <a:lnTo>
                    <a:pt x="3603" y="2627"/>
                  </a:lnTo>
                  <a:lnTo>
                    <a:pt x="3568" y="2680"/>
                  </a:lnTo>
                  <a:lnTo>
                    <a:pt x="3529" y="2730"/>
                  </a:lnTo>
                  <a:lnTo>
                    <a:pt x="3484" y="2775"/>
                  </a:lnTo>
                  <a:lnTo>
                    <a:pt x="3436" y="2814"/>
                  </a:lnTo>
                  <a:lnTo>
                    <a:pt x="3382" y="2848"/>
                  </a:lnTo>
                  <a:lnTo>
                    <a:pt x="3326" y="2878"/>
                  </a:lnTo>
                  <a:lnTo>
                    <a:pt x="3268" y="2900"/>
                  </a:lnTo>
                  <a:lnTo>
                    <a:pt x="3206" y="2917"/>
                  </a:lnTo>
                  <a:lnTo>
                    <a:pt x="3142" y="2927"/>
                  </a:lnTo>
                  <a:lnTo>
                    <a:pt x="3076" y="2931"/>
                  </a:lnTo>
                  <a:lnTo>
                    <a:pt x="3014" y="2927"/>
                  </a:lnTo>
                  <a:lnTo>
                    <a:pt x="2953" y="2919"/>
                  </a:lnTo>
                  <a:lnTo>
                    <a:pt x="2893" y="2902"/>
                  </a:lnTo>
                  <a:lnTo>
                    <a:pt x="2836" y="2881"/>
                  </a:lnTo>
                  <a:lnTo>
                    <a:pt x="2780" y="2854"/>
                  </a:lnTo>
                  <a:lnTo>
                    <a:pt x="2729" y="2822"/>
                  </a:lnTo>
                  <a:lnTo>
                    <a:pt x="2681" y="2785"/>
                  </a:lnTo>
                  <a:lnTo>
                    <a:pt x="2636" y="2742"/>
                  </a:lnTo>
                  <a:lnTo>
                    <a:pt x="2616" y="2801"/>
                  </a:lnTo>
                  <a:lnTo>
                    <a:pt x="2590" y="2855"/>
                  </a:lnTo>
                  <a:lnTo>
                    <a:pt x="2558" y="2906"/>
                  </a:lnTo>
                  <a:lnTo>
                    <a:pt x="2521" y="2953"/>
                  </a:lnTo>
                  <a:lnTo>
                    <a:pt x="2479" y="2996"/>
                  </a:lnTo>
                  <a:lnTo>
                    <a:pt x="2433" y="3034"/>
                  </a:lnTo>
                  <a:lnTo>
                    <a:pt x="2382" y="3066"/>
                  </a:lnTo>
                  <a:lnTo>
                    <a:pt x="2382" y="3164"/>
                  </a:lnTo>
                  <a:lnTo>
                    <a:pt x="2383" y="3168"/>
                  </a:lnTo>
                  <a:lnTo>
                    <a:pt x="2384" y="3171"/>
                  </a:lnTo>
                  <a:lnTo>
                    <a:pt x="2388" y="3172"/>
                  </a:lnTo>
                  <a:lnTo>
                    <a:pt x="2612" y="3248"/>
                  </a:lnTo>
                  <a:lnTo>
                    <a:pt x="2651" y="3264"/>
                  </a:lnTo>
                  <a:lnTo>
                    <a:pt x="2686" y="3286"/>
                  </a:lnTo>
                  <a:lnTo>
                    <a:pt x="2717" y="3312"/>
                  </a:lnTo>
                  <a:lnTo>
                    <a:pt x="2743" y="3343"/>
                  </a:lnTo>
                  <a:lnTo>
                    <a:pt x="2764" y="3378"/>
                  </a:lnTo>
                  <a:lnTo>
                    <a:pt x="2780" y="3416"/>
                  </a:lnTo>
                  <a:lnTo>
                    <a:pt x="2790" y="3457"/>
                  </a:lnTo>
                  <a:lnTo>
                    <a:pt x="2794" y="3500"/>
                  </a:lnTo>
                  <a:lnTo>
                    <a:pt x="2794" y="3693"/>
                  </a:lnTo>
                  <a:lnTo>
                    <a:pt x="2790" y="3713"/>
                  </a:lnTo>
                  <a:lnTo>
                    <a:pt x="2782" y="3729"/>
                  </a:lnTo>
                  <a:lnTo>
                    <a:pt x="2769" y="3742"/>
                  </a:lnTo>
                  <a:lnTo>
                    <a:pt x="2753" y="3750"/>
                  </a:lnTo>
                  <a:lnTo>
                    <a:pt x="2733" y="3754"/>
                  </a:lnTo>
                  <a:lnTo>
                    <a:pt x="2715" y="3750"/>
                  </a:lnTo>
                  <a:lnTo>
                    <a:pt x="2698" y="3742"/>
                  </a:lnTo>
                  <a:lnTo>
                    <a:pt x="2685" y="3729"/>
                  </a:lnTo>
                  <a:lnTo>
                    <a:pt x="2676" y="3713"/>
                  </a:lnTo>
                  <a:lnTo>
                    <a:pt x="2674" y="3693"/>
                  </a:lnTo>
                  <a:lnTo>
                    <a:pt x="2674" y="3500"/>
                  </a:lnTo>
                  <a:lnTo>
                    <a:pt x="2670" y="3468"/>
                  </a:lnTo>
                  <a:lnTo>
                    <a:pt x="2661" y="3440"/>
                  </a:lnTo>
                  <a:lnTo>
                    <a:pt x="2646" y="3414"/>
                  </a:lnTo>
                  <a:lnTo>
                    <a:pt x="2626" y="3392"/>
                  </a:lnTo>
                  <a:lnTo>
                    <a:pt x="2602" y="3374"/>
                  </a:lnTo>
                  <a:lnTo>
                    <a:pt x="2574" y="3360"/>
                  </a:lnTo>
                  <a:lnTo>
                    <a:pt x="2508" y="3339"/>
                  </a:lnTo>
                  <a:lnTo>
                    <a:pt x="2477" y="3380"/>
                  </a:lnTo>
                  <a:lnTo>
                    <a:pt x="2441" y="3418"/>
                  </a:lnTo>
                  <a:lnTo>
                    <a:pt x="2403" y="3451"/>
                  </a:lnTo>
                  <a:lnTo>
                    <a:pt x="2361" y="3480"/>
                  </a:lnTo>
                  <a:lnTo>
                    <a:pt x="2316" y="3503"/>
                  </a:lnTo>
                  <a:lnTo>
                    <a:pt x="2269" y="3523"/>
                  </a:lnTo>
                  <a:lnTo>
                    <a:pt x="2219" y="3537"/>
                  </a:lnTo>
                  <a:lnTo>
                    <a:pt x="2168" y="3545"/>
                  </a:lnTo>
                  <a:lnTo>
                    <a:pt x="2116" y="3548"/>
                  </a:lnTo>
                  <a:lnTo>
                    <a:pt x="2064" y="3545"/>
                  </a:lnTo>
                  <a:lnTo>
                    <a:pt x="2013" y="3537"/>
                  </a:lnTo>
                  <a:lnTo>
                    <a:pt x="1964" y="3523"/>
                  </a:lnTo>
                  <a:lnTo>
                    <a:pt x="1916" y="3503"/>
                  </a:lnTo>
                  <a:lnTo>
                    <a:pt x="1872" y="3480"/>
                  </a:lnTo>
                  <a:lnTo>
                    <a:pt x="1830" y="3451"/>
                  </a:lnTo>
                  <a:lnTo>
                    <a:pt x="1791" y="3418"/>
                  </a:lnTo>
                  <a:lnTo>
                    <a:pt x="1756" y="3380"/>
                  </a:lnTo>
                  <a:lnTo>
                    <a:pt x="1725" y="3339"/>
                  </a:lnTo>
                  <a:lnTo>
                    <a:pt x="1660" y="3360"/>
                  </a:lnTo>
                  <a:lnTo>
                    <a:pt x="1631" y="3374"/>
                  </a:lnTo>
                  <a:lnTo>
                    <a:pt x="1607" y="3392"/>
                  </a:lnTo>
                  <a:lnTo>
                    <a:pt x="1588" y="3414"/>
                  </a:lnTo>
                  <a:lnTo>
                    <a:pt x="1573" y="3440"/>
                  </a:lnTo>
                  <a:lnTo>
                    <a:pt x="1563" y="3468"/>
                  </a:lnTo>
                  <a:lnTo>
                    <a:pt x="1560" y="3500"/>
                  </a:lnTo>
                  <a:lnTo>
                    <a:pt x="1560" y="3693"/>
                  </a:lnTo>
                  <a:lnTo>
                    <a:pt x="1556" y="3713"/>
                  </a:lnTo>
                  <a:lnTo>
                    <a:pt x="1548" y="3729"/>
                  </a:lnTo>
                  <a:lnTo>
                    <a:pt x="1535" y="3742"/>
                  </a:lnTo>
                  <a:lnTo>
                    <a:pt x="1518" y="3750"/>
                  </a:lnTo>
                  <a:lnTo>
                    <a:pt x="1499" y="3754"/>
                  </a:lnTo>
                  <a:lnTo>
                    <a:pt x="1481" y="3750"/>
                  </a:lnTo>
                  <a:lnTo>
                    <a:pt x="1465" y="3742"/>
                  </a:lnTo>
                  <a:lnTo>
                    <a:pt x="1451" y="3729"/>
                  </a:lnTo>
                  <a:lnTo>
                    <a:pt x="1442" y="3713"/>
                  </a:lnTo>
                  <a:lnTo>
                    <a:pt x="1440" y="3693"/>
                  </a:lnTo>
                  <a:lnTo>
                    <a:pt x="1440" y="3500"/>
                  </a:lnTo>
                  <a:lnTo>
                    <a:pt x="1444" y="3457"/>
                  </a:lnTo>
                  <a:lnTo>
                    <a:pt x="1452" y="3416"/>
                  </a:lnTo>
                  <a:lnTo>
                    <a:pt x="1468" y="3378"/>
                  </a:lnTo>
                  <a:lnTo>
                    <a:pt x="1489" y="3343"/>
                  </a:lnTo>
                  <a:lnTo>
                    <a:pt x="1516" y="3312"/>
                  </a:lnTo>
                  <a:lnTo>
                    <a:pt x="1547" y="3286"/>
                  </a:lnTo>
                  <a:lnTo>
                    <a:pt x="1583" y="3264"/>
                  </a:lnTo>
                  <a:lnTo>
                    <a:pt x="1621" y="3248"/>
                  </a:lnTo>
                  <a:lnTo>
                    <a:pt x="1844" y="3172"/>
                  </a:lnTo>
                  <a:lnTo>
                    <a:pt x="1848" y="3171"/>
                  </a:lnTo>
                  <a:lnTo>
                    <a:pt x="1851" y="3168"/>
                  </a:lnTo>
                  <a:lnTo>
                    <a:pt x="1851" y="3164"/>
                  </a:lnTo>
                  <a:lnTo>
                    <a:pt x="1851" y="3066"/>
                  </a:lnTo>
                  <a:lnTo>
                    <a:pt x="1803" y="3037"/>
                  </a:lnTo>
                  <a:lnTo>
                    <a:pt x="1760" y="3002"/>
                  </a:lnTo>
                  <a:lnTo>
                    <a:pt x="1719" y="2962"/>
                  </a:lnTo>
                  <a:lnTo>
                    <a:pt x="1684" y="2919"/>
                  </a:lnTo>
                  <a:lnTo>
                    <a:pt x="1652" y="2873"/>
                  </a:lnTo>
                  <a:lnTo>
                    <a:pt x="1626" y="2822"/>
                  </a:lnTo>
                  <a:lnTo>
                    <a:pt x="1605" y="2770"/>
                  </a:lnTo>
                  <a:lnTo>
                    <a:pt x="1590" y="2714"/>
                  </a:lnTo>
                  <a:lnTo>
                    <a:pt x="1580" y="2657"/>
                  </a:lnTo>
                  <a:lnTo>
                    <a:pt x="1576" y="2597"/>
                  </a:lnTo>
                  <a:lnTo>
                    <a:pt x="1576" y="2588"/>
                  </a:lnTo>
                  <a:lnTo>
                    <a:pt x="1568" y="2588"/>
                  </a:lnTo>
                  <a:lnTo>
                    <a:pt x="1530" y="2585"/>
                  </a:lnTo>
                  <a:lnTo>
                    <a:pt x="1494" y="2573"/>
                  </a:lnTo>
                  <a:lnTo>
                    <a:pt x="1462" y="2557"/>
                  </a:lnTo>
                  <a:lnTo>
                    <a:pt x="1434" y="2535"/>
                  </a:lnTo>
                  <a:lnTo>
                    <a:pt x="1409" y="2508"/>
                  </a:lnTo>
                  <a:lnTo>
                    <a:pt x="1349" y="2536"/>
                  </a:lnTo>
                  <a:lnTo>
                    <a:pt x="1286" y="2559"/>
                  </a:lnTo>
                  <a:lnTo>
                    <a:pt x="1221" y="2575"/>
                  </a:lnTo>
                  <a:lnTo>
                    <a:pt x="1156" y="2585"/>
                  </a:lnTo>
                  <a:lnTo>
                    <a:pt x="1089" y="2588"/>
                  </a:lnTo>
                  <a:lnTo>
                    <a:pt x="1022" y="2585"/>
                  </a:lnTo>
                  <a:lnTo>
                    <a:pt x="957" y="2575"/>
                  </a:lnTo>
                  <a:lnTo>
                    <a:pt x="894" y="2559"/>
                  </a:lnTo>
                  <a:lnTo>
                    <a:pt x="833" y="2537"/>
                  </a:lnTo>
                  <a:lnTo>
                    <a:pt x="775" y="2510"/>
                  </a:lnTo>
                  <a:lnTo>
                    <a:pt x="720" y="2478"/>
                  </a:lnTo>
                  <a:lnTo>
                    <a:pt x="668" y="2441"/>
                  </a:lnTo>
                  <a:lnTo>
                    <a:pt x="621" y="2398"/>
                  </a:lnTo>
                  <a:lnTo>
                    <a:pt x="576" y="2353"/>
                  </a:lnTo>
                  <a:lnTo>
                    <a:pt x="536" y="2303"/>
                  </a:lnTo>
                  <a:lnTo>
                    <a:pt x="501" y="2250"/>
                  </a:lnTo>
                  <a:lnTo>
                    <a:pt x="473" y="2191"/>
                  </a:lnTo>
                  <a:lnTo>
                    <a:pt x="448" y="2132"/>
                  </a:lnTo>
                  <a:lnTo>
                    <a:pt x="429" y="2068"/>
                  </a:lnTo>
                  <a:lnTo>
                    <a:pt x="223" y="2130"/>
                  </a:lnTo>
                  <a:lnTo>
                    <a:pt x="195" y="2143"/>
                  </a:lnTo>
                  <a:lnTo>
                    <a:pt x="169" y="2160"/>
                  </a:lnTo>
                  <a:lnTo>
                    <a:pt x="149" y="2182"/>
                  </a:lnTo>
                  <a:lnTo>
                    <a:pt x="133" y="2209"/>
                  </a:lnTo>
                  <a:lnTo>
                    <a:pt x="123" y="2238"/>
                  </a:lnTo>
                  <a:lnTo>
                    <a:pt x="120" y="2269"/>
                  </a:lnTo>
                  <a:lnTo>
                    <a:pt x="120" y="2879"/>
                  </a:lnTo>
                  <a:lnTo>
                    <a:pt x="411" y="2879"/>
                  </a:lnTo>
                  <a:lnTo>
                    <a:pt x="411" y="2659"/>
                  </a:lnTo>
                  <a:lnTo>
                    <a:pt x="408" y="2631"/>
                  </a:lnTo>
                  <a:lnTo>
                    <a:pt x="401" y="2603"/>
                  </a:lnTo>
                  <a:lnTo>
                    <a:pt x="387" y="2578"/>
                  </a:lnTo>
                  <a:lnTo>
                    <a:pt x="284" y="2425"/>
                  </a:lnTo>
                  <a:lnTo>
                    <a:pt x="277" y="2407"/>
                  </a:lnTo>
                  <a:lnTo>
                    <a:pt x="274" y="2389"/>
                  </a:lnTo>
                  <a:lnTo>
                    <a:pt x="278" y="2370"/>
                  </a:lnTo>
                  <a:lnTo>
                    <a:pt x="287" y="2354"/>
                  </a:lnTo>
                  <a:lnTo>
                    <a:pt x="300" y="2341"/>
                  </a:lnTo>
                  <a:lnTo>
                    <a:pt x="319" y="2333"/>
                  </a:lnTo>
                  <a:lnTo>
                    <a:pt x="336" y="2331"/>
                  </a:lnTo>
                  <a:lnTo>
                    <a:pt x="355" y="2335"/>
                  </a:lnTo>
                  <a:lnTo>
                    <a:pt x="371" y="2344"/>
                  </a:lnTo>
                  <a:lnTo>
                    <a:pt x="384" y="2357"/>
                  </a:lnTo>
                  <a:lnTo>
                    <a:pt x="487" y="2511"/>
                  </a:lnTo>
                  <a:lnTo>
                    <a:pt x="506" y="2546"/>
                  </a:lnTo>
                  <a:lnTo>
                    <a:pt x="520" y="2582"/>
                  </a:lnTo>
                  <a:lnTo>
                    <a:pt x="529" y="2619"/>
                  </a:lnTo>
                  <a:lnTo>
                    <a:pt x="531" y="2659"/>
                  </a:lnTo>
                  <a:lnTo>
                    <a:pt x="531" y="3693"/>
                  </a:lnTo>
                  <a:lnTo>
                    <a:pt x="529" y="3713"/>
                  </a:lnTo>
                  <a:lnTo>
                    <a:pt x="520" y="3729"/>
                  </a:lnTo>
                  <a:lnTo>
                    <a:pt x="506" y="3742"/>
                  </a:lnTo>
                  <a:lnTo>
                    <a:pt x="490" y="3750"/>
                  </a:lnTo>
                  <a:lnTo>
                    <a:pt x="472" y="3754"/>
                  </a:lnTo>
                  <a:lnTo>
                    <a:pt x="452" y="3750"/>
                  </a:lnTo>
                  <a:lnTo>
                    <a:pt x="436" y="3742"/>
                  </a:lnTo>
                  <a:lnTo>
                    <a:pt x="423" y="3729"/>
                  </a:lnTo>
                  <a:lnTo>
                    <a:pt x="415" y="3713"/>
                  </a:lnTo>
                  <a:lnTo>
                    <a:pt x="411" y="3693"/>
                  </a:lnTo>
                  <a:lnTo>
                    <a:pt x="411" y="2999"/>
                  </a:lnTo>
                  <a:lnTo>
                    <a:pt x="189" y="2999"/>
                  </a:lnTo>
                  <a:lnTo>
                    <a:pt x="189" y="3693"/>
                  </a:lnTo>
                  <a:lnTo>
                    <a:pt x="185" y="3713"/>
                  </a:lnTo>
                  <a:lnTo>
                    <a:pt x="177" y="3729"/>
                  </a:lnTo>
                  <a:lnTo>
                    <a:pt x="164" y="3742"/>
                  </a:lnTo>
                  <a:lnTo>
                    <a:pt x="148" y="3750"/>
                  </a:lnTo>
                  <a:lnTo>
                    <a:pt x="129" y="3754"/>
                  </a:lnTo>
                  <a:lnTo>
                    <a:pt x="109" y="3750"/>
                  </a:lnTo>
                  <a:lnTo>
                    <a:pt x="93" y="3742"/>
                  </a:lnTo>
                  <a:lnTo>
                    <a:pt x="81" y="3729"/>
                  </a:lnTo>
                  <a:lnTo>
                    <a:pt x="72" y="3713"/>
                  </a:lnTo>
                  <a:lnTo>
                    <a:pt x="68" y="3693"/>
                  </a:lnTo>
                  <a:lnTo>
                    <a:pt x="68" y="2999"/>
                  </a:lnTo>
                  <a:lnTo>
                    <a:pt x="60" y="2999"/>
                  </a:lnTo>
                  <a:lnTo>
                    <a:pt x="41" y="2997"/>
                  </a:lnTo>
                  <a:lnTo>
                    <a:pt x="25" y="2988"/>
                  </a:lnTo>
                  <a:lnTo>
                    <a:pt x="11" y="2974"/>
                  </a:lnTo>
                  <a:lnTo>
                    <a:pt x="2" y="2958"/>
                  </a:lnTo>
                  <a:lnTo>
                    <a:pt x="0" y="2940"/>
                  </a:lnTo>
                  <a:lnTo>
                    <a:pt x="0" y="2269"/>
                  </a:lnTo>
                  <a:lnTo>
                    <a:pt x="4" y="2226"/>
                  </a:lnTo>
                  <a:lnTo>
                    <a:pt x="14" y="2185"/>
                  </a:lnTo>
                  <a:lnTo>
                    <a:pt x="30" y="2146"/>
                  </a:lnTo>
                  <a:lnTo>
                    <a:pt x="52" y="2110"/>
                  </a:lnTo>
                  <a:lnTo>
                    <a:pt x="79" y="2079"/>
                  </a:lnTo>
                  <a:lnTo>
                    <a:pt x="112" y="2052"/>
                  </a:lnTo>
                  <a:lnTo>
                    <a:pt x="149" y="2031"/>
                  </a:lnTo>
                  <a:lnTo>
                    <a:pt x="190" y="2015"/>
                  </a:lnTo>
                  <a:lnTo>
                    <a:pt x="685" y="1866"/>
                  </a:lnTo>
                  <a:lnTo>
                    <a:pt x="685" y="1701"/>
                  </a:lnTo>
                  <a:lnTo>
                    <a:pt x="637" y="1660"/>
                  </a:lnTo>
                  <a:lnTo>
                    <a:pt x="591" y="1615"/>
                  </a:lnTo>
                  <a:lnTo>
                    <a:pt x="550" y="1567"/>
                  </a:lnTo>
                  <a:lnTo>
                    <a:pt x="514" y="1515"/>
                  </a:lnTo>
                  <a:lnTo>
                    <a:pt x="483" y="1459"/>
                  </a:lnTo>
                  <a:lnTo>
                    <a:pt x="457" y="1400"/>
                  </a:lnTo>
                  <a:lnTo>
                    <a:pt x="436" y="1338"/>
                  </a:lnTo>
                  <a:lnTo>
                    <a:pt x="422" y="1274"/>
                  </a:lnTo>
                  <a:lnTo>
                    <a:pt x="413" y="1208"/>
                  </a:lnTo>
                  <a:lnTo>
                    <a:pt x="380" y="1194"/>
                  </a:lnTo>
                  <a:lnTo>
                    <a:pt x="350" y="1176"/>
                  </a:lnTo>
                  <a:lnTo>
                    <a:pt x="325" y="1151"/>
                  </a:lnTo>
                  <a:lnTo>
                    <a:pt x="304" y="1124"/>
                  </a:lnTo>
                  <a:lnTo>
                    <a:pt x="288" y="1091"/>
                  </a:lnTo>
                  <a:lnTo>
                    <a:pt x="278" y="1057"/>
                  </a:lnTo>
                  <a:lnTo>
                    <a:pt x="274" y="1019"/>
                  </a:lnTo>
                  <a:lnTo>
                    <a:pt x="277" y="985"/>
                  </a:lnTo>
                  <a:lnTo>
                    <a:pt x="287" y="952"/>
                  </a:lnTo>
                  <a:lnTo>
                    <a:pt x="300" y="921"/>
                  </a:lnTo>
                  <a:lnTo>
                    <a:pt x="319" y="894"/>
                  </a:lnTo>
                  <a:lnTo>
                    <a:pt x="343" y="870"/>
                  </a:lnTo>
                  <a:lnTo>
                    <a:pt x="343" y="540"/>
                  </a:lnTo>
                  <a:lnTo>
                    <a:pt x="346" y="477"/>
                  </a:lnTo>
                  <a:lnTo>
                    <a:pt x="357" y="416"/>
                  </a:lnTo>
                  <a:lnTo>
                    <a:pt x="375" y="358"/>
                  </a:lnTo>
                  <a:lnTo>
                    <a:pt x="397" y="303"/>
                  </a:lnTo>
                  <a:lnTo>
                    <a:pt x="427" y="251"/>
                  </a:lnTo>
                  <a:lnTo>
                    <a:pt x="462" y="203"/>
                  </a:lnTo>
                  <a:lnTo>
                    <a:pt x="501" y="158"/>
                  </a:lnTo>
                  <a:lnTo>
                    <a:pt x="545" y="118"/>
                  </a:lnTo>
                  <a:lnTo>
                    <a:pt x="593" y="85"/>
                  </a:lnTo>
                  <a:lnTo>
                    <a:pt x="645" y="55"/>
                  </a:lnTo>
                  <a:lnTo>
                    <a:pt x="701" y="31"/>
                  </a:lnTo>
                  <a:lnTo>
                    <a:pt x="758" y="14"/>
                  </a:lnTo>
                  <a:lnTo>
                    <a:pt x="819" y="4"/>
                  </a:lnTo>
                  <a:lnTo>
                    <a:pt x="8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870352" y="6245481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6 w 395"/>
                <a:gd name="T3" fmla="*/ 4 h 189"/>
                <a:gd name="T4" fmla="*/ 372 w 395"/>
                <a:gd name="T5" fmla="*/ 14 h 189"/>
                <a:gd name="T6" fmla="*/ 385 w 395"/>
                <a:gd name="T7" fmla="*/ 27 h 189"/>
                <a:gd name="T8" fmla="*/ 392 w 395"/>
                <a:gd name="T9" fmla="*/ 45 h 189"/>
                <a:gd name="T10" fmla="*/ 395 w 395"/>
                <a:gd name="T11" fmla="*/ 62 h 189"/>
                <a:gd name="T12" fmla="*/ 391 w 395"/>
                <a:gd name="T13" fmla="*/ 81 h 189"/>
                <a:gd name="T14" fmla="*/ 381 w 395"/>
                <a:gd name="T15" fmla="*/ 98 h 189"/>
                <a:gd name="T16" fmla="*/ 356 w 395"/>
                <a:gd name="T17" fmla="*/ 124 h 189"/>
                <a:gd name="T18" fmla="*/ 329 w 395"/>
                <a:gd name="T19" fmla="*/ 147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5 h 189"/>
                <a:gd name="T26" fmla="*/ 197 w 395"/>
                <a:gd name="T27" fmla="*/ 189 h 189"/>
                <a:gd name="T28" fmla="*/ 163 w 395"/>
                <a:gd name="T29" fmla="*/ 185 h 189"/>
                <a:gd name="T30" fmla="*/ 129 w 395"/>
                <a:gd name="T31" fmla="*/ 178 h 189"/>
                <a:gd name="T32" fmla="*/ 97 w 395"/>
                <a:gd name="T33" fmla="*/ 165 h 189"/>
                <a:gd name="T34" fmla="*/ 67 w 395"/>
                <a:gd name="T35" fmla="*/ 147 h 189"/>
                <a:gd name="T36" fmla="*/ 38 w 395"/>
                <a:gd name="T37" fmla="*/ 124 h 189"/>
                <a:gd name="T38" fmla="*/ 14 w 395"/>
                <a:gd name="T39" fmla="*/ 98 h 189"/>
                <a:gd name="T40" fmla="*/ 5 w 395"/>
                <a:gd name="T41" fmla="*/ 81 h 189"/>
                <a:gd name="T42" fmla="*/ 0 w 395"/>
                <a:gd name="T43" fmla="*/ 62 h 189"/>
                <a:gd name="T44" fmla="*/ 2 w 395"/>
                <a:gd name="T45" fmla="*/ 45 h 189"/>
                <a:gd name="T46" fmla="*/ 10 w 395"/>
                <a:gd name="T47" fmla="*/ 27 h 189"/>
                <a:gd name="T48" fmla="*/ 22 w 395"/>
                <a:gd name="T49" fmla="*/ 14 h 189"/>
                <a:gd name="T50" fmla="*/ 40 w 395"/>
                <a:gd name="T51" fmla="*/ 4 h 189"/>
                <a:gd name="T52" fmla="*/ 57 w 395"/>
                <a:gd name="T53" fmla="*/ 0 h 189"/>
                <a:gd name="T54" fmla="*/ 76 w 395"/>
                <a:gd name="T55" fmla="*/ 1 h 189"/>
                <a:gd name="T56" fmla="*/ 93 w 395"/>
                <a:gd name="T57" fmla="*/ 9 h 189"/>
                <a:gd name="T58" fmla="*/ 107 w 395"/>
                <a:gd name="T59" fmla="*/ 22 h 189"/>
                <a:gd name="T60" fmla="*/ 127 w 395"/>
                <a:gd name="T61" fmla="*/ 42 h 189"/>
                <a:gd name="T62" fmla="*/ 149 w 395"/>
                <a:gd name="T63" fmla="*/ 56 h 189"/>
                <a:gd name="T64" fmla="*/ 172 w 395"/>
                <a:gd name="T65" fmla="*/ 66 h 189"/>
                <a:gd name="T66" fmla="*/ 197 w 395"/>
                <a:gd name="T67" fmla="*/ 68 h 189"/>
                <a:gd name="T68" fmla="*/ 222 w 395"/>
                <a:gd name="T69" fmla="*/ 66 h 189"/>
                <a:gd name="T70" fmla="*/ 247 w 395"/>
                <a:gd name="T71" fmla="*/ 56 h 189"/>
                <a:gd name="T72" fmla="*/ 268 w 395"/>
                <a:gd name="T73" fmla="*/ 42 h 189"/>
                <a:gd name="T74" fmla="*/ 288 w 395"/>
                <a:gd name="T75" fmla="*/ 22 h 189"/>
                <a:gd name="T76" fmla="*/ 303 w 395"/>
                <a:gd name="T77" fmla="*/ 9 h 189"/>
                <a:gd name="T78" fmla="*/ 319 w 395"/>
                <a:gd name="T79" fmla="*/ 1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6" y="4"/>
                  </a:lnTo>
                  <a:lnTo>
                    <a:pt x="372" y="14"/>
                  </a:lnTo>
                  <a:lnTo>
                    <a:pt x="385" y="27"/>
                  </a:lnTo>
                  <a:lnTo>
                    <a:pt x="392" y="45"/>
                  </a:lnTo>
                  <a:lnTo>
                    <a:pt x="395" y="62"/>
                  </a:lnTo>
                  <a:lnTo>
                    <a:pt x="391" y="81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9" y="147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5"/>
                  </a:lnTo>
                  <a:lnTo>
                    <a:pt x="197" y="189"/>
                  </a:lnTo>
                  <a:lnTo>
                    <a:pt x="163" y="185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7" y="147"/>
                  </a:lnTo>
                  <a:lnTo>
                    <a:pt x="38" y="124"/>
                  </a:lnTo>
                  <a:lnTo>
                    <a:pt x="14" y="98"/>
                  </a:lnTo>
                  <a:lnTo>
                    <a:pt x="5" y="81"/>
                  </a:lnTo>
                  <a:lnTo>
                    <a:pt x="0" y="62"/>
                  </a:lnTo>
                  <a:lnTo>
                    <a:pt x="2" y="45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40" y="4"/>
                  </a:lnTo>
                  <a:lnTo>
                    <a:pt x="57" y="0"/>
                  </a:lnTo>
                  <a:lnTo>
                    <a:pt x="76" y="1"/>
                  </a:lnTo>
                  <a:lnTo>
                    <a:pt x="93" y="9"/>
                  </a:lnTo>
                  <a:lnTo>
                    <a:pt x="107" y="22"/>
                  </a:lnTo>
                  <a:lnTo>
                    <a:pt x="127" y="42"/>
                  </a:lnTo>
                  <a:lnTo>
                    <a:pt x="149" y="56"/>
                  </a:lnTo>
                  <a:lnTo>
                    <a:pt x="172" y="66"/>
                  </a:lnTo>
                  <a:lnTo>
                    <a:pt x="197" y="68"/>
                  </a:lnTo>
                  <a:lnTo>
                    <a:pt x="222" y="66"/>
                  </a:lnTo>
                  <a:lnTo>
                    <a:pt x="247" y="56"/>
                  </a:lnTo>
                  <a:lnTo>
                    <a:pt x="268" y="42"/>
                  </a:lnTo>
                  <a:lnTo>
                    <a:pt x="288" y="22"/>
                  </a:lnTo>
                  <a:lnTo>
                    <a:pt x="303" y="9"/>
                  </a:lnTo>
                  <a:lnTo>
                    <a:pt x="31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860269" y="6204249"/>
              <a:ext cx="18058" cy="18058"/>
            </a:xfrm>
            <a:custGeom>
              <a:avLst/>
              <a:gdLst>
                <a:gd name="T0" fmla="*/ 59 w 120"/>
                <a:gd name="T1" fmla="*/ 0 h 120"/>
                <a:gd name="T2" fmla="*/ 79 w 120"/>
                <a:gd name="T3" fmla="*/ 3 h 120"/>
                <a:gd name="T4" fmla="*/ 95 w 120"/>
                <a:gd name="T5" fmla="*/ 11 h 120"/>
                <a:gd name="T6" fmla="*/ 108 w 120"/>
                <a:gd name="T7" fmla="*/ 25 h 120"/>
                <a:gd name="T8" fmla="*/ 117 w 120"/>
                <a:gd name="T9" fmla="*/ 41 h 120"/>
                <a:gd name="T10" fmla="*/ 120 w 120"/>
                <a:gd name="T11" fmla="*/ 59 h 120"/>
                <a:gd name="T12" fmla="*/ 117 w 120"/>
                <a:gd name="T13" fmla="*/ 79 h 120"/>
                <a:gd name="T14" fmla="*/ 108 w 120"/>
                <a:gd name="T15" fmla="*/ 95 h 120"/>
                <a:gd name="T16" fmla="*/ 95 w 120"/>
                <a:gd name="T17" fmla="*/ 108 h 120"/>
                <a:gd name="T18" fmla="*/ 79 w 120"/>
                <a:gd name="T19" fmla="*/ 116 h 120"/>
                <a:gd name="T20" fmla="*/ 59 w 120"/>
                <a:gd name="T21" fmla="*/ 120 h 120"/>
                <a:gd name="T22" fmla="*/ 41 w 120"/>
                <a:gd name="T23" fmla="*/ 116 h 120"/>
                <a:gd name="T24" fmla="*/ 25 w 120"/>
                <a:gd name="T25" fmla="*/ 108 h 120"/>
                <a:gd name="T26" fmla="*/ 11 w 120"/>
                <a:gd name="T27" fmla="*/ 95 h 120"/>
                <a:gd name="T28" fmla="*/ 4 w 120"/>
                <a:gd name="T29" fmla="*/ 79 h 120"/>
                <a:gd name="T30" fmla="*/ 0 w 120"/>
                <a:gd name="T31" fmla="*/ 59 h 120"/>
                <a:gd name="T32" fmla="*/ 4 w 120"/>
                <a:gd name="T33" fmla="*/ 41 h 120"/>
                <a:gd name="T34" fmla="*/ 11 w 120"/>
                <a:gd name="T35" fmla="*/ 25 h 120"/>
                <a:gd name="T36" fmla="*/ 25 w 120"/>
                <a:gd name="T37" fmla="*/ 11 h 120"/>
                <a:gd name="T38" fmla="*/ 41 w 120"/>
                <a:gd name="T39" fmla="*/ 3 h 120"/>
                <a:gd name="T40" fmla="*/ 59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59" y="0"/>
                  </a:moveTo>
                  <a:lnTo>
                    <a:pt x="79" y="3"/>
                  </a:lnTo>
                  <a:lnTo>
                    <a:pt x="95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0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5" y="108"/>
                  </a:lnTo>
                  <a:lnTo>
                    <a:pt x="79" y="116"/>
                  </a:lnTo>
                  <a:lnTo>
                    <a:pt x="59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921666" y="6204249"/>
              <a:ext cx="17907" cy="18058"/>
            </a:xfrm>
            <a:custGeom>
              <a:avLst/>
              <a:gdLst>
                <a:gd name="T0" fmla="*/ 60 w 119"/>
                <a:gd name="T1" fmla="*/ 0 h 120"/>
                <a:gd name="T2" fmla="*/ 78 w 119"/>
                <a:gd name="T3" fmla="*/ 3 h 120"/>
                <a:gd name="T4" fmla="*/ 96 w 119"/>
                <a:gd name="T5" fmla="*/ 11 h 120"/>
                <a:gd name="T6" fmla="*/ 108 w 119"/>
                <a:gd name="T7" fmla="*/ 25 h 120"/>
                <a:gd name="T8" fmla="*/ 117 w 119"/>
                <a:gd name="T9" fmla="*/ 41 h 120"/>
                <a:gd name="T10" fmla="*/ 119 w 119"/>
                <a:gd name="T11" fmla="*/ 59 h 120"/>
                <a:gd name="T12" fmla="*/ 117 w 119"/>
                <a:gd name="T13" fmla="*/ 79 h 120"/>
                <a:gd name="T14" fmla="*/ 108 w 119"/>
                <a:gd name="T15" fmla="*/ 95 h 120"/>
                <a:gd name="T16" fmla="*/ 96 w 119"/>
                <a:gd name="T17" fmla="*/ 108 h 120"/>
                <a:gd name="T18" fmla="*/ 78 w 119"/>
                <a:gd name="T19" fmla="*/ 116 h 120"/>
                <a:gd name="T20" fmla="*/ 60 w 119"/>
                <a:gd name="T21" fmla="*/ 120 h 120"/>
                <a:gd name="T22" fmla="*/ 41 w 119"/>
                <a:gd name="T23" fmla="*/ 116 h 120"/>
                <a:gd name="T24" fmla="*/ 25 w 119"/>
                <a:gd name="T25" fmla="*/ 108 h 120"/>
                <a:gd name="T26" fmla="*/ 11 w 119"/>
                <a:gd name="T27" fmla="*/ 95 h 120"/>
                <a:gd name="T28" fmla="*/ 3 w 119"/>
                <a:gd name="T29" fmla="*/ 79 h 120"/>
                <a:gd name="T30" fmla="*/ 0 w 119"/>
                <a:gd name="T31" fmla="*/ 59 h 120"/>
                <a:gd name="T32" fmla="*/ 3 w 119"/>
                <a:gd name="T33" fmla="*/ 41 h 120"/>
                <a:gd name="T34" fmla="*/ 11 w 119"/>
                <a:gd name="T35" fmla="*/ 25 h 120"/>
                <a:gd name="T36" fmla="*/ 25 w 119"/>
                <a:gd name="T37" fmla="*/ 11 h 120"/>
                <a:gd name="T38" fmla="*/ 41 w 119"/>
                <a:gd name="T39" fmla="*/ 3 h 120"/>
                <a:gd name="T40" fmla="*/ 60 w 119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0">
                  <a:moveTo>
                    <a:pt x="60" y="0"/>
                  </a:moveTo>
                  <a:lnTo>
                    <a:pt x="78" y="3"/>
                  </a:lnTo>
                  <a:lnTo>
                    <a:pt x="96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19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6" y="108"/>
                  </a:lnTo>
                  <a:lnTo>
                    <a:pt x="78" y="116"/>
                  </a:lnTo>
                  <a:lnTo>
                    <a:pt x="60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3" y="79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6063818" y="1475029"/>
            <a:ext cx="402502" cy="543416"/>
          </a:xfrm>
          <a:custGeom>
            <a:avLst/>
            <a:gdLst>
              <a:gd name="T0" fmla="*/ 1334 w 2820"/>
              <a:gd name="T1" fmla="*/ 2604 h 4188"/>
              <a:gd name="T2" fmla="*/ 1135 w 2820"/>
              <a:gd name="T3" fmla="*/ 2492 h 4188"/>
              <a:gd name="T4" fmla="*/ 1721 w 2820"/>
              <a:gd name="T5" fmla="*/ 2084 h 4188"/>
              <a:gd name="T6" fmla="*/ 1550 w 2820"/>
              <a:gd name="T7" fmla="*/ 2297 h 4188"/>
              <a:gd name="T8" fmla="*/ 1510 w 2820"/>
              <a:gd name="T9" fmla="*/ 2344 h 4188"/>
              <a:gd name="T10" fmla="*/ 1689 w 2820"/>
              <a:gd name="T11" fmla="*/ 2494 h 4188"/>
              <a:gd name="T12" fmla="*/ 1471 w 2820"/>
              <a:gd name="T13" fmla="*/ 1915 h 4188"/>
              <a:gd name="T14" fmla="*/ 1641 w 2820"/>
              <a:gd name="T15" fmla="*/ 1869 h 4188"/>
              <a:gd name="T16" fmla="*/ 706 w 2820"/>
              <a:gd name="T17" fmla="*/ 1185 h 4188"/>
              <a:gd name="T18" fmla="*/ 1986 w 2820"/>
              <a:gd name="T19" fmla="*/ 1294 h 4188"/>
              <a:gd name="T20" fmla="*/ 2092 w 2820"/>
              <a:gd name="T21" fmla="*/ 1103 h 4188"/>
              <a:gd name="T22" fmla="*/ 1471 w 2820"/>
              <a:gd name="T23" fmla="*/ 854 h 4188"/>
              <a:gd name="T24" fmla="*/ 956 w 2820"/>
              <a:gd name="T25" fmla="*/ 1442 h 4188"/>
              <a:gd name="T26" fmla="*/ 1245 w 2820"/>
              <a:gd name="T27" fmla="*/ 1767 h 4188"/>
              <a:gd name="T28" fmla="*/ 1711 w 2820"/>
              <a:gd name="T29" fmla="*/ 1680 h 4188"/>
              <a:gd name="T30" fmla="*/ 1855 w 2820"/>
              <a:gd name="T31" fmla="*/ 890 h 4188"/>
              <a:gd name="T32" fmla="*/ 1334 w 2820"/>
              <a:gd name="T33" fmla="*/ 127 h 4188"/>
              <a:gd name="T34" fmla="*/ 853 w 2820"/>
              <a:gd name="T35" fmla="*/ 439 h 4188"/>
              <a:gd name="T36" fmla="*/ 834 w 2820"/>
              <a:gd name="T37" fmla="*/ 874 h 4188"/>
              <a:gd name="T38" fmla="*/ 1266 w 2820"/>
              <a:gd name="T39" fmla="*/ 789 h 4188"/>
              <a:gd name="T40" fmla="*/ 1750 w 2820"/>
              <a:gd name="T41" fmla="*/ 613 h 4188"/>
              <a:gd name="T42" fmla="*/ 1952 w 2820"/>
              <a:gd name="T43" fmla="*/ 812 h 4188"/>
              <a:gd name="T44" fmla="*/ 1986 w 2820"/>
              <a:gd name="T45" fmla="*/ 897 h 4188"/>
              <a:gd name="T46" fmla="*/ 1917 w 2820"/>
              <a:gd name="T47" fmla="*/ 385 h 4188"/>
              <a:gd name="T48" fmla="*/ 1404 w 2820"/>
              <a:gd name="T49" fmla="*/ 123 h 4188"/>
              <a:gd name="T50" fmla="*/ 1940 w 2820"/>
              <a:gd name="T51" fmla="*/ 223 h 4188"/>
              <a:gd name="T52" fmla="*/ 2163 w 2820"/>
              <a:gd name="T53" fmla="*/ 987 h 4188"/>
              <a:gd name="T54" fmla="*/ 2185 w 2820"/>
              <a:gd name="T55" fmla="*/ 1298 h 4188"/>
              <a:gd name="T56" fmla="*/ 1923 w 2820"/>
              <a:gd name="T57" fmla="*/ 1603 h 4188"/>
              <a:gd name="T58" fmla="*/ 2512 w 2820"/>
              <a:gd name="T59" fmla="*/ 2260 h 4188"/>
              <a:gd name="T60" fmla="*/ 2715 w 2820"/>
              <a:gd name="T61" fmla="*/ 2429 h 4188"/>
              <a:gd name="T62" fmla="*/ 2818 w 2820"/>
              <a:gd name="T63" fmla="*/ 3188 h 4188"/>
              <a:gd name="T64" fmla="*/ 2699 w 2820"/>
              <a:gd name="T65" fmla="*/ 3169 h 4188"/>
              <a:gd name="T66" fmla="*/ 2581 w 2820"/>
              <a:gd name="T67" fmla="*/ 2459 h 4188"/>
              <a:gd name="T68" fmla="*/ 2010 w 2820"/>
              <a:gd name="T69" fmla="*/ 2197 h 4188"/>
              <a:gd name="T70" fmla="*/ 1682 w 2820"/>
              <a:gd name="T71" fmla="*/ 2636 h 4188"/>
              <a:gd name="T72" fmla="*/ 1755 w 2820"/>
              <a:gd name="T73" fmla="*/ 3834 h 4188"/>
              <a:gd name="T74" fmla="*/ 2274 w 2820"/>
              <a:gd name="T75" fmla="*/ 2796 h 4188"/>
              <a:gd name="T76" fmla="*/ 2689 w 2820"/>
              <a:gd name="T77" fmla="*/ 4055 h 4188"/>
              <a:gd name="T78" fmla="*/ 2779 w 2820"/>
              <a:gd name="T79" fmla="*/ 3396 h 4188"/>
              <a:gd name="T80" fmla="*/ 2775 w 2820"/>
              <a:gd name="T81" fmla="*/ 4142 h 4188"/>
              <a:gd name="T82" fmla="*/ 969 w 2820"/>
              <a:gd name="T83" fmla="*/ 4146 h 4188"/>
              <a:gd name="T84" fmla="*/ 1065 w 2820"/>
              <a:gd name="T85" fmla="*/ 3834 h 4188"/>
              <a:gd name="T86" fmla="*/ 1139 w 2820"/>
              <a:gd name="T87" fmla="*/ 2636 h 4188"/>
              <a:gd name="T88" fmla="*/ 370 w 2820"/>
              <a:gd name="T89" fmla="*/ 2367 h 4188"/>
              <a:gd name="T90" fmla="*/ 218 w 2820"/>
              <a:gd name="T91" fmla="*/ 2484 h 4188"/>
              <a:gd name="T92" fmla="*/ 126 w 2820"/>
              <a:gd name="T93" fmla="*/ 4045 h 4188"/>
              <a:gd name="T94" fmla="*/ 528 w 2820"/>
              <a:gd name="T95" fmla="*/ 2798 h 4188"/>
              <a:gd name="T96" fmla="*/ 760 w 2820"/>
              <a:gd name="T97" fmla="*/ 4069 h 4188"/>
              <a:gd name="T98" fmla="*/ 741 w 2820"/>
              <a:gd name="T99" fmla="*/ 4188 h 4188"/>
              <a:gd name="T100" fmla="*/ 0 w 2820"/>
              <a:gd name="T101" fmla="*/ 4032 h 4188"/>
              <a:gd name="T102" fmla="*/ 131 w 2820"/>
              <a:gd name="T103" fmla="*/ 2397 h 4188"/>
              <a:gd name="T104" fmla="*/ 318 w 2820"/>
              <a:gd name="T105" fmla="*/ 2255 h 4188"/>
              <a:gd name="T106" fmla="*/ 875 w 2820"/>
              <a:gd name="T107" fmla="*/ 1585 h 4188"/>
              <a:gd name="T108" fmla="*/ 623 w 2820"/>
              <a:gd name="T109" fmla="*/ 1298 h 4188"/>
              <a:gd name="T110" fmla="*/ 644 w 2820"/>
              <a:gd name="T111" fmla="*/ 994 h 4188"/>
              <a:gd name="T112" fmla="*/ 866 w 2820"/>
              <a:gd name="T113" fmla="*/ 223 h 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20" h="4188">
                <a:moveTo>
                  <a:pt x="1353" y="2727"/>
                </a:moveTo>
                <a:lnTo>
                  <a:pt x="1176" y="3777"/>
                </a:lnTo>
                <a:lnTo>
                  <a:pt x="1410" y="4036"/>
                </a:lnTo>
                <a:lnTo>
                  <a:pt x="1645" y="3777"/>
                </a:lnTo>
                <a:lnTo>
                  <a:pt x="1467" y="2727"/>
                </a:lnTo>
                <a:lnTo>
                  <a:pt x="1353" y="2727"/>
                </a:lnTo>
                <a:close/>
                <a:moveTo>
                  <a:pt x="1410" y="2447"/>
                </a:moveTo>
                <a:lnTo>
                  <a:pt x="1287" y="2534"/>
                </a:lnTo>
                <a:lnTo>
                  <a:pt x="1334" y="2604"/>
                </a:lnTo>
                <a:lnTo>
                  <a:pt x="1486" y="2604"/>
                </a:lnTo>
                <a:lnTo>
                  <a:pt x="1533" y="2534"/>
                </a:lnTo>
                <a:lnTo>
                  <a:pt x="1410" y="2447"/>
                </a:lnTo>
                <a:close/>
                <a:moveTo>
                  <a:pt x="1098" y="2084"/>
                </a:moveTo>
                <a:lnTo>
                  <a:pt x="924" y="2152"/>
                </a:lnTo>
                <a:lnTo>
                  <a:pt x="1105" y="2513"/>
                </a:lnTo>
                <a:lnTo>
                  <a:pt x="1111" y="2509"/>
                </a:lnTo>
                <a:lnTo>
                  <a:pt x="1121" y="2503"/>
                </a:lnTo>
                <a:lnTo>
                  <a:pt x="1135" y="2492"/>
                </a:lnTo>
                <a:lnTo>
                  <a:pt x="1153" y="2479"/>
                </a:lnTo>
                <a:lnTo>
                  <a:pt x="1174" y="2463"/>
                </a:lnTo>
                <a:lnTo>
                  <a:pt x="1200" y="2447"/>
                </a:lnTo>
                <a:lnTo>
                  <a:pt x="1226" y="2427"/>
                </a:lnTo>
                <a:lnTo>
                  <a:pt x="1257" y="2406"/>
                </a:lnTo>
                <a:lnTo>
                  <a:pt x="1288" y="2383"/>
                </a:lnTo>
                <a:lnTo>
                  <a:pt x="1321" y="2359"/>
                </a:lnTo>
                <a:lnTo>
                  <a:pt x="1098" y="2084"/>
                </a:lnTo>
                <a:close/>
                <a:moveTo>
                  <a:pt x="1721" y="2084"/>
                </a:moveTo>
                <a:lnTo>
                  <a:pt x="1689" y="2124"/>
                </a:lnTo>
                <a:lnTo>
                  <a:pt x="1660" y="2160"/>
                </a:lnTo>
                <a:lnTo>
                  <a:pt x="1636" y="2190"/>
                </a:lnTo>
                <a:lnTo>
                  <a:pt x="1614" y="2217"/>
                </a:lnTo>
                <a:lnTo>
                  <a:pt x="1597" y="2239"/>
                </a:lnTo>
                <a:lnTo>
                  <a:pt x="1581" y="2258"/>
                </a:lnTo>
                <a:lnTo>
                  <a:pt x="1569" y="2273"/>
                </a:lnTo>
                <a:lnTo>
                  <a:pt x="1557" y="2287"/>
                </a:lnTo>
                <a:lnTo>
                  <a:pt x="1550" y="2297"/>
                </a:lnTo>
                <a:lnTo>
                  <a:pt x="1542" y="2306"/>
                </a:lnTo>
                <a:lnTo>
                  <a:pt x="1537" y="2312"/>
                </a:lnTo>
                <a:lnTo>
                  <a:pt x="1532" y="2317"/>
                </a:lnTo>
                <a:lnTo>
                  <a:pt x="1528" y="2322"/>
                </a:lnTo>
                <a:lnTo>
                  <a:pt x="1526" y="2326"/>
                </a:lnTo>
                <a:lnTo>
                  <a:pt x="1522" y="2330"/>
                </a:lnTo>
                <a:lnTo>
                  <a:pt x="1519" y="2334"/>
                </a:lnTo>
                <a:lnTo>
                  <a:pt x="1515" y="2339"/>
                </a:lnTo>
                <a:lnTo>
                  <a:pt x="1510" y="2344"/>
                </a:lnTo>
                <a:lnTo>
                  <a:pt x="1505" y="2350"/>
                </a:lnTo>
                <a:lnTo>
                  <a:pt x="1499" y="2359"/>
                </a:lnTo>
                <a:lnTo>
                  <a:pt x="1533" y="2383"/>
                </a:lnTo>
                <a:lnTo>
                  <a:pt x="1566" y="2406"/>
                </a:lnTo>
                <a:lnTo>
                  <a:pt x="1597" y="2429"/>
                </a:lnTo>
                <a:lnTo>
                  <a:pt x="1625" y="2448"/>
                </a:lnTo>
                <a:lnTo>
                  <a:pt x="1649" y="2466"/>
                </a:lnTo>
                <a:lnTo>
                  <a:pt x="1671" y="2481"/>
                </a:lnTo>
                <a:lnTo>
                  <a:pt x="1689" y="2494"/>
                </a:lnTo>
                <a:lnTo>
                  <a:pt x="1702" y="2504"/>
                </a:lnTo>
                <a:lnTo>
                  <a:pt x="1712" y="2510"/>
                </a:lnTo>
                <a:lnTo>
                  <a:pt x="1716" y="2513"/>
                </a:lnTo>
                <a:lnTo>
                  <a:pt x="1896" y="2152"/>
                </a:lnTo>
                <a:lnTo>
                  <a:pt x="1721" y="2084"/>
                </a:lnTo>
                <a:close/>
                <a:moveTo>
                  <a:pt x="1641" y="1869"/>
                </a:moveTo>
                <a:lnTo>
                  <a:pt x="1586" y="1891"/>
                </a:lnTo>
                <a:lnTo>
                  <a:pt x="1529" y="1905"/>
                </a:lnTo>
                <a:lnTo>
                  <a:pt x="1471" y="1915"/>
                </a:lnTo>
                <a:lnTo>
                  <a:pt x="1411" y="1918"/>
                </a:lnTo>
                <a:lnTo>
                  <a:pt x="1353" y="1915"/>
                </a:lnTo>
                <a:lnTo>
                  <a:pt x="1294" y="1907"/>
                </a:lnTo>
                <a:lnTo>
                  <a:pt x="1236" y="1893"/>
                </a:lnTo>
                <a:lnTo>
                  <a:pt x="1179" y="1874"/>
                </a:lnTo>
                <a:lnTo>
                  <a:pt x="1179" y="1989"/>
                </a:lnTo>
                <a:lnTo>
                  <a:pt x="1410" y="2274"/>
                </a:lnTo>
                <a:lnTo>
                  <a:pt x="1641" y="1989"/>
                </a:lnTo>
                <a:lnTo>
                  <a:pt x="1641" y="1869"/>
                </a:lnTo>
                <a:close/>
                <a:moveTo>
                  <a:pt x="822" y="1024"/>
                </a:moveTo>
                <a:lnTo>
                  <a:pt x="795" y="1033"/>
                </a:lnTo>
                <a:lnTo>
                  <a:pt x="770" y="1046"/>
                </a:lnTo>
                <a:lnTo>
                  <a:pt x="748" y="1062"/>
                </a:lnTo>
                <a:lnTo>
                  <a:pt x="729" y="1083"/>
                </a:lnTo>
                <a:lnTo>
                  <a:pt x="715" y="1105"/>
                </a:lnTo>
                <a:lnTo>
                  <a:pt x="706" y="1131"/>
                </a:lnTo>
                <a:lnTo>
                  <a:pt x="704" y="1157"/>
                </a:lnTo>
                <a:lnTo>
                  <a:pt x="706" y="1185"/>
                </a:lnTo>
                <a:lnTo>
                  <a:pt x="714" y="1212"/>
                </a:lnTo>
                <a:lnTo>
                  <a:pt x="728" y="1236"/>
                </a:lnTo>
                <a:lnTo>
                  <a:pt x="746" y="1256"/>
                </a:lnTo>
                <a:lnTo>
                  <a:pt x="767" y="1274"/>
                </a:lnTo>
                <a:lnTo>
                  <a:pt x="793" y="1287"/>
                </a:lnTo>
                <a:lnTo>
                  <a:pt x="822" y="1294"/>
                </a:lnTo>
                <a:lnTo>
                  <a:pt x="822" y="1024"/>
                </a:lnTo>
                <a:close/>
                <a:moveTo>
                  <a:pt x="1986" y="1020"/>
                </a:moveTo>
                <a:lnTo>
                  <a:pt x="1986" y="1294"/>
                </a:lnTo>
                <a:lnTo>
                  <a:pt x="2011" y="1288"/>
                </a:lnTo>
                <a:lnTo>
                  <a:pt x="2035" y="1277"/>
                </a:lnTo>
                <a:lnTo>
                  <a:pt x="2057" y="1261"/>
                </a:lnTo>
                <a:lnTo>
                  <a:pt x="2077" y="1240"/>
                </a:lnTo>
                <a:lnTo>
                  <a:pt x="2091" y="1216"/>
                </a:lnTo>
                <a:lnTo>
                  <a:pt x="2101" y="1188"/>
                </a:lnTo>
                <a:lnTo>
                  <a:pt x="2104" y="1157"/>
                </a:lnTo>
                <a:lnTo>
                  <a:pt x="2101" y="1129"/>
                </a:lnTo>
                <a:lnTo>
                  <a:pt x="2092" y="1103"/>
                </a:lnTo>
                <a:lnTo>
                  <a:pt x="2080" y="1079"/>
                </a:lnTo>
                <a:lnTo>
                  <a:pt x="2062" y="1058"/>
                </a:lnTo>
                <a:lnTo>
                  <a:pt x="2040" y="1041"/>
                </a:lnTo>
                <a:lnTo>
                  <a:pt x="2014" y="1028"/>
                </a:lnTo>
                <a:lnTo>
                  <a:pt x="1986" y="1020"/>
                </a:lnTo>
                <a:close/>
                <a:moveTo>
                  <a:pt x="1711" y="734"/>
                </a:moveTo>
                <a:lnTo>
                  <a:pt x="1635" y="779"/>
                </a:lnTo>
                <a:lnTo>
                  <a:pt x="1553" y="819"/>
                </a:lnTo>
                <a:lnTo>
                  <a:pt x="1471" y="854"/>
                </a:lnTo>
                <a:lnTo>
                  <a:pt x="1386" y="883"/>
                </a:lnTo>
                <a:lnTo>
                  <a:pt x="1299" y="907"/>
                </a:lnTo>
                <a:lnTo>
                  <a:pt x="1211" y="925"/>
                </a:lnTo>
                <a:lnTo>
                  <a:pt x="1122" y="937"/>
                </a:lnTo>
                <a:lnTo>
                  <a:pt x="1034" y="942"/>
                </a:lnTo>
                <a:lnTo>
                  <a:pt x="945" y="940"/>
                </a:lnTo>
                <a:lnTo>
                  <a:pt x="945" y="1343"/>
                </a:lnTo>
                <a:lnTo>
                  <a:pt x="947" y="1393"/>
                </a:lnTo>
                <a:lnTo>
                  <a:pt x="956" y="1442"/>
                </a:lnTo>
                <a:lnTo>
                  <a:pt x="969" y="1490"/>
                </a:lnTo>
                <a:lnTo>
                  <a:pt x="988" y="1536"/>
                </a:lnTo>
                <a:lnTo>
                  <a:pt x="1012" y="1579"/>
                </a:lnTo>
                <a:lnTo>
                  <a:pt x="1040" y="1619"/>
                </a:lnTo>
                <a:lnTo>
                  <a:pt x="1073" y="1657"/>
                </a:lnTo>
                <a:lnTo>
                  <a:pt x="1110" y="1692"/>
                </a:lnTo>
                <a:lnTo>
                  <a:pt x="1151" y="1721"/>
                </a:lnTo>
                <a:lnTo>
                  <a:pt x="1196" y="1746"/>
                </a:lnTo>
                <a:lnTo>
                  <a:pt x="1245" y="1767"/>
                </a:lnTo>
                <a:lnTo>
                  <a:pt x="1297" y="1782"/>
                </a:lnTo>
                <a:lnTo>
                  <a:pt x="1353" y="1792"/>
                </a:lnTo>
                <a:lnTo>
                  <a:pt x="1411" y="1794"/>
                </a:lnTo>
                <a:lnTo>
                  <a:pt x="1467" y="1792"/>
                </a:lnTo>
                <a:lnTo>
                  <a:pt x="1522" y="1782"/>
                </a:lnTo>
                <a:lnTo>
                  <a:pt x="1574" y="1764"/>
                </a:lnTo>
                <a:lnTo>
                  <a:pt x="1623" y="1742"/>
                </a:lnTo>
                <a:lnTo>
                  <a:pt x="1669" y="1715"/>
                </a:lnTo>
                <a:lnTo>
                  <a:pt x="1711" y="1680"/>
                </a:lnTo>
                <a:lnTo>
                  <a:pt x="1749" y="1643"/>
                </a:lnTo>
                <a:lnTo>
                  <a:pt x="1782" y="1602"/>
                </a:lnTo>
                <a:lnTo>
                  <a:pt x="1810" y="1555"/>
                </a:lnTo>
                <a:lnTo>
                  <a:pt x="1832" y="1506"/>
                </a:lnTo>
                <a:lnTo>
                  <a:pt x="1849" y="1454"/>
                </a:lnTo>
                <a:lnTo>
                  <a:pt x="1859" y="1400"/>
                </a:lnTo>
                <a:lnTo>
                  <a:pt x="1863" y="1343"/>
                </a:lnTo>
                <a:lnTo>
                  <a:pt x="1863" y="897"/>
                </a:lnTo>
                <a:lnTo>
                  <a:pt x="1855" y="890"/>
                </a:lnTo>
                <a:lnTo>
                  <a:pt x="1845" y="877"/>
                </a:lnTo>
                <a:lnTo>
                  <a:pt x="1831" y="863"/>
                </a:lnTo>
                <a:lnTo>
                  <a:pt x="1815" y="844"/>
                </a:lnTo>
                <a:lnTo>
                  <a:pt x="1794" y="822"/>
                </a:lnTo>
                <a:lnTo>
                  <a:pt x="1770" y="797"/>
                </a:lnTo>
                <a:lnTo>
                  <a:pt x="1742" y="767"/>
                </a:lnTo>
                <a:lnTo>
                  <a:pt x="1711" y="734"/>
                </a:lnTo>
                <a:close/>
                <a:moveTo>
                  <a:pt x="1404" y="123"/>
                </a:moveTo>
                <a:lnTo>
                  <a:pt x="1334" y="127"/>
                </a:lnTo>
                <a:lnTo>
                  <a:pt x="1267" y="137"/>
                </a:lnTo>
                <a:lnTo>
                  <a:pt x="1202" y="155"/>
                </a:lnTo>
                <a:lnTo>
                  <a:pt x="1141" y="179"/>
                </a:lnTo>
                <a:lnTo>
                  <a:pt x="1083" y="209"/>
                </a:lnTo>
                <a:lnTo>
                  <a:pt x="1027" y="246"/>
                </a:lnTo>
                <a:lnTo>
                  <a:pt x="976" y="287"/>
                </a:lnTo>
                <a:lnTo>
                  <a:pt x="931" y="334"/>
                </a:lnTo>
                <a:lnTo>
                  <a:pt x="890" y="385"/>
                </a:lnTo>
                <a:lnTo>
                  <a:pt x="853" y="439"/>
                </a:lnTo>
                <a:lnTo>
                  <a:pt x="823" y="497"/>
                </a:lnTo>
                <a:lnTo>
                  <a:pt x="799" y="558"/>
                </a:lnTo>
                <a:lnTo>
                  <a:pt x="781" y="623"/>
                </a:lnTo>
                <a:lnTo>
                  <a:pt x="770" y="690"/>
                </a:lnTo>
                <a:lnTo>
                  <a:pt x="767" y="760"/>
                </a:lnTo>
                <a:lnTo>
                  <a:pt x="767" y="912"/>
                </a:lnTo>
                <a:lnTo>
                  <a:pt x="795" y="905"/>
                </a:lnTo>
                <a:lnTo>
                  <a:pt x="826" y="899"/>
                </a:lnTo>
                <a:lnTo>
                  <a:pt x="834" y="874"/>
                </a:lnTo>
                <a:lnTo>
                  <a:pt x="848" y="854"/>
                </a:lnTo>
                <a:lnTo>
                  <a:pt x="867" y="838"/>
                </a:lnTo>
                <a:lnTo>
                  <a:pt x="889" y="825"/>
                </a:lnTo>
                <a:lnTo>
                  <a:pt x="913" y="817"/>
                </a:lnTo>
                <a:lnTo>
                  <a:pt x="938" y="817"/>
                </a:lnTo>
                <a:lnTo>
                  <a:pt x="1020" y="820"/>
                </a:lnTo>
                <a:lnTo>
                  <a:pt x="1101" y="816"/>
                </a:lnTo>
                <a:lnTo>
                  <a:pt x="1183" y="806"/>
                </a:lnTo>
                <a:lnTo>
                  <a:pt x="1266" y="789"/>
                </a:lnTo>
                <a:lnTo>
                  <a:pt x="1347" y="768"/>
                </a:lnTo>
                <a:lnTo>
                  <a:pt x="1427" y="740"/>
                </a:lnTo>
                <a:lnTo>
                  <a:pt x="1505" y="707"/>
                </a:lnTo>
                <a:lnTo>
                  <a:pt x="1580" y="669"/>
                </a:lnTo>
                <a:lnTo>
                  <a:pt x="1654" y="624"/>
                </a:lnTo>
                <a:lnTo>
                  <a:pt x="1677" y="613"/>
                </a:lnTo>
                <a:lnTo>
                  <a:pt x="1702" y="607"/>
                </a:lnTo>
                <a:lnTo>
                  <a:pt x="1726" y="608"/>
                </a:lnTo>
                <a:lnTo>
                  <a:pt x="1750" y="613"/>
                </a:lnTo>
                <a:lnTo>
                  <a:pt x="1773" y="624"/>
                </a:lnTo>
                <a:lnTo>
                  <a:pt x="1793" y="641"/>
                </a:lnTo>
                <a:lnTo>
                  <a:pt x="1826" y="678"/>
                </a:lnTo>
                <a:lnTo>
                  <a:pt x="1857" y="709"/>
                </a:lnTo>
                <a:lnTo>
                  <a:pt x="1882" y="737"/>
                </a:lnTo>
                <a:lnTo>
                  <a:pt x="1905" y="760"/>
                </a:lnTo>
                <a:lnTo>
                  <a:pt x="1923" y="780"/>
                </a:lnTo>
                <a:lnTo>
                  <a:pt x="1939" y="798"/>
                </a:lnTo>
                <a:lnTo>
                  <a:pt x="1952" y="812"/>
                </a:lnTo>
                <a:lnTo>
                  <a:pt x="1962" y="825"/>
                </a:lnTo>
                <a:lnTo>
                  <a:pt x="1969" y="836"/>
                </a:lnTo>
                <a:lnTo>
                  <a:pt x="1976" y="845"/>
                </a:lnTo>
                <a:lnTo>
                  <a:pt x="1980" y="854"/>
                </a:lnTo>
                <a:lnTo>
                  <a:pt x="1982" y="862"/>
                </a:lnTo>
                <a:lnTo>
                  <a:pt x="1985" y="869"/>
                </a:lnTo>
                <a:lnTo>
                  <a:pt x="1985" y="878"/>
                </a:lnTo>
                <a:lnTo>
                  <a:pt x="1986" y="887"/>
                </a:lnTo>
                <a:lnTo>
                  <a:pt x="1986" y="897"/>
                </a:lnTo>
                <a:lnTo>
                  <a:pt x="2014" y="901"/>
                </a:lnTo>
                <a:lnTo>
                  <a:pt x="2040" y="907"/>
                </a:lnTo>
                <a:lnTo>
                  <a:pt x="2040" y="760"/>
                </a:lnTo>
                <a:lnTo>
                  <a:pt x="2037" y="690"/>
                </a:lnTo>
                <a:lnTo>
                  <a:pt x="2027" y="623"/>
                </a:lnTo>
                <a:lnTo>
                  <a:pt x="2009" y="558"/>
                </a:lnTo>
                <a:lnTo>
                  <a:pt x="1985" y="497"/>
                </a:lnTo>
                <a:lnTo>
                  <a:pt x="1954" y="439"/>
                </a:lnTo>
                <a:lnTo>
                  <a:pt x="1917" y="385"/>
                </a:lnTo>
                <a:lnTo>
                  <a:pt x="1877" y="334"/>
                </a:lnTo>
                <a:lnTo>
                  <a:pt x="1830" y="287"/>
                </a:lnTo>
                <a:lnTo>
                  <a:pt x="1779" y="246"/>
                </a:lnTo>
                <a:lnTo>
                  <a:pt x="1725" y="209"/>
                </a:lnTo>
                <a:lnTo>
                  <a:pt x="1666" y="179"/>
                </a:lnTo>
                <a:lnTo>
                  <a:pt x="1605" y="155"/>
                </a:lnTo>
                <a:lnTo>
                  <a:pt x="1541" y="137"/>
                </a:lnTo>
                <a:lnTo>
                  <a:pt x="1474" y="127"/>
                </a:lnTo>
                <a:lnTo>
                  <a:pt x="1404" y="123"/>
                </a:lnTo>
                <a:close/>
                <a:moveTo>
                  <a:pt x="1404" y="0"/>
                </a:moveTo>
                <a:lnTo>
                  <a:pt x="1481" y="4"/>
                </a:lnTo>
                <a:lnTo>
                  <a:pt x="1557" y="15"/>
                </a:lnTo>
                <a:lnTo>
                  <a:pt x="1630" y="34"/>
                </a:lnTo>
                <a:lnTo>
                  <a:pt x="1699" y="60"/>
                </a:lnTo>
                <a:lnTo>
                  <a:pt x="1765" y="91"/>
                </a:lnTo>
                <a:lnTo>
                  <a:pt x="1829" y="129"/>
                </a:lnTo>
                <a:lnTo>
                  <a:pt x="1887" y="174"/>
                </a:lnTo>
                <a:lnTo>
                  <a:pt x="1940" y="223"/>
                </a:lnTo>
                <a:lnTo>
                  <a:pt x="1990" y="277"/>
                </a:lnTo>
                <a:lnTo>
                  <a:pt x="2034" y="335"/>
                </a:lnTo>
                <a:lnTo>
                  <a:pt x="2072" y="398"/>
                </a:lnTo>
                <a:lnTo>
                  <a:pt x="2104" y="464"/>
                </a:lnTo>
                <a:lnTo>
                  <a:pt x="2129" y="534"/>
                </a:lnTo>
                <a:lnTo>
                  <a:pt x="2148" y="608"/>
                </a:lnTo>
                <a:lnTo>
                  <a:pt x="2160" y="683"/>
                </a:lnTo>
                <a:lnTo>
                  <a:pt x="2163" y="760"/>
                </a:lnTo>
                <a:lnTo>
                  <a:pt x="2163" y="987"/>
                </a:lnTo>
                <a:lnTo>
                  <a:pt x="2185" y="1018"/>
                </a:lnTo>
                <a:lnTo>
                  <a:pt x="2203" y="1050"/>
                </a:lnTo>
                <a:lnTo>
                  <a:pt x="2217" y="1084"/>
                </a:lnTo>
                <a:lnTo>
                  <a:pt x="2224" y="1121"/>
                </a:lnTo>
                <a:lnTo>
                  <a:pt x="2227" y="1157"/>
                </a:lnTo>
                <a:lnTo>
                  <a:pt x="2224" y="1195"/>
                </a:lnTo>
                <a:lnTo>
                  <a:pt x="2215" y="1232"/>
                </a:lnTo>
                <a:lnTo>
                  <a:pt x="2203" y="1267"/>
                </a:lnTo>
                <a:lnTo>
                  <a:pt x="2185" y="1298"/>
                </a:lnTo>
                <a:lnTo>
                  <a:pt x="2163" y="1329"/>
                </a:lnTo>
                <a:lnTo>
                  <a:pt x="2137" y="1355"/>
                </a:lnTo>
                <a:lnTo>
                  <a:pt x="2101" y="1381"/>
                </a:lnTo>
                <a:lnTo>
                  <a:pt x="2063" y="1400"/>
                </a:lnTo>
                <a:lnTo>
                  <a:pt x="2023" y="1412"/>
                </a:lnTo>
                <a:lnTo>
                  <a:pt x="1981" y="1419"/>
                </a:lnTo>
                <a:lnTo>
                  <a:pt x="1968" y="1484"/>
                </a:lnTo>
                <a:lnTo>
                  <a:pt x="1949" y="1544"/>
                </a:lnTo>
                <a:lnTo>
                  <a:pt x="1923" y="1603"/>
                </a:lnTo>
                <a:lnTo>
                  <a:pt x="1891" y="1659"/>
                </a:lnTo>
                <a:lnTo>
                  <a:pt x="1854" y="1709"/>
                </a:lnTo>
                <a:lnTo>
                  <a:pt x="1811" y="1755"/>
                </a:lnTo>
                <a:lnTo>
                  <a:pt x="1763" y="1797"/>
                </a:lnTo>
                <a:lnTo>
                  <a:pt x="1763" y="1968"/>
                </a:lnTo>
                <a:lnTo>
                  <a:pt x="2496" y="2253"/>
                </a:lnTo>
                <a:lnTo>
                  <a:pt x="2497" y="2254"/>
                </a:lnTo>
                <a:lnTo>
                  <a:pt x="2502" y="2255"/>
                </a:lnTo>
                <a:lnTo>
                  <a:pt x="2512" y="2260"/>
                </a:lnTo>
                <a:lnTo>
                  <a:pt x="2526" y="2267"/>
                </a:lnTo>
                <a:lnTo>
                  <a:pt x="2544" y="2277"/>
                </a:lnTo>
                <a:lnTo>
                  <a:pt x="2564" y="2289"/>
                </a:lnTo>
                <a:lnTo>
                  <a:pt x="2587" y="2305"/>
                </a:lnTo>
                <a:lnTo>
                  <a:pt x="2611" y="2324"/>
                </a:lnTo>
                <a:lnTo>
                  <a:pt x="2638" y="2345"/>
                </a:lnTo>
                <a:lnTo>
                  <a:pt x="2664" y="2369"/>
                </a:lnTo>
                <a:lnTo>
                  <a:pt x="2690" y="2397"/>
                </a:lnTo>
                <a:lnTo>
                  <a:pt x="2715" y="2429"/>
                </a:lnTo>
                <a:lnTo>
                  <a:pt x="2739" y="2463"/>
                </a:lnTo>
                <a:lnTo>
                  <a:pt x="2762" y="2503"/>
                </a:lnTo>
                <a:lnTo>
                  <a:pt x="2781" y="2545"/>
                </a:lnTo>
                <a:lnTo>
                  <a:pt x="2798" y="2590"/>
                </a:lnTo>
                <a:lnTo>
                  <a:pt x="2810" y="2641"/>
                </a:lnTo>
                <a:lnTo>
                  <a:pt x="2818" y="2696"/>
                </a:lnTo>
                <a:lnTo>
                  <a:pt x="2820" y="2754"/>
                </a:lnTo>
                <a:lnTo>
                  <a:pt x="2820" y="3169"/>
                </a:lnTo>
                <a:lnTo>
                  <a:pt x="2818" y="3188"/>
                </a:lnTo>
                <a:lnTo>
                  <a:pt x="2809" y="3204"/>
                </a:lnTo>
                <a:lnTo>
                  <a:pt x="2795" y="3218"/>
                </a:lnTo>
                <a:lnTo>
                  <a:pt x="2779" y="3226"/>
                </a:lnTo>
                <a:lnTo>
                  <a:pt x="2760" y="3230"/>
                </a:lnTo>
                <a:lnTo>
                  <a:pt x="2740" y="3226"/>
                </a:lnTo>
                <a:lnTo>
                  <a:pt x="2723" y="3218"/>
                </a:lnTo>
                <a:lnTo>
                  <a:pt x="2710" y="3204"/>
                </a:lnTo>
                <a:lnTo>
                  <a:pt x="2701" y="3188"/>
                </a:lnTo>
                <a:lnTo>
                  <a:pt x="2699" y="3169"/>
                </a:lnTo>
                <a:lnTo>
                  <a:pt x="2699" y="2754"/>
                </a:lnTo>
                <a:lnTo>
                  <a:pt x="2696" y="2703"/>
                </a:lnTo>
                <a:lnTo>
                  <a:pt x="2689" y="2657"/>
                </a:lnTo>
                <a:lnTo>
                  <a:pt x="2677" y="2616"/>
                </a:lnTo>
                <a:lnTo>
                  <a:pt x="2662" y="2578"/>
                </a:lnTo>
                <a:lnTo>
                  <a:pt x="2644" y="2543"/>
                </a:lnTo>
                <a:lnTo>
                  <a:pt x="2624" y="2512"/>
                </a:lnTo>
                <a:lnTo>
                  <a:pt x="2602" y="2484"/>
                </a:lnTo>
                <a:lnTo>
                  <a:pt x="2581" y="2459"/>
                </a:lnTo>
                <a:lnTo>
                  <a:pt x="2558" y="2438"/>
                </a:lnTo>
                <a:lnTo>
                  <a:pt x="2536" y="2420"/>
                </a:lnTo>
                <a:lnTo>
                  <a:pt x="2515" y="2404"/>
                </a:lnTo>
                <a:lnTo>
                  <a:pt x="2496" y="2391"/>
                </a:lnTo>
                <a:lnTo>
                  <a:pt x="2479" y="2382"/>
                </a:lnTo>
                <a:lnTo>
                  <a:pt x="2467" y="2374"/>
                </a:lnTo>
                <a:lnTo>
                  <a:pt x="2456" y="2369"/>
                </a:lnTo>
                <a:lnTo>
                  <a:pt x="2451" y="2367"/>
                </a:lnTo>
                <a:lnTo>
                  <a:pt x="2010" y="2197"/>
                </a:lnTo>
                <a:lnTo>
                  <a:pt x="1817" y="2584"/>
                </a:lnTo>
                <a:lnTo>
                  <a:pt x="1817" y="2584"/>
                </a:lnTo>
                <a:lnTo>
                  <a:pt x="1805" y="2604"/>
                </a:lnTo>
                <a:lnTo>
                  <a:pt x="1787" y="2621"/>
                </a:lnTo>
                <a:lnTo>
                  <a:pt x="1767" y="2633"/>
                </a:lnTo>
                <a:lnTo>
                  <a:pt x="1745" y="2641"/>
                </a:lnTo>
                <a:lnTo>
                  <a:pt x="1721" y="2644"/>
                </a:lnTo>
                <a:lnTo>
                  <a:pt x="1699" y="2641"/>
                </a:lnTo>
                <a:lnTo>
                  <a:pt x="1682" y="2636"/>
                </a:lnTo>
                <a:lnTo>
                  <a:pt x="1665" y="2627"/>
                </a:lnTo>
                <a:lnTo>
                  <a:pt x="1649" y="2617"/>
                </a:lnTo>
                <a:lnTo>
                  <a:pt x="1633" y="2605"/>
                </a:lnTo>
                <a:lnTo>
                  <a:pt x="1584" y="2680"/>
                </a:lnTo>
                <a:lnTo>
                  <a:pt x="1768" y="3763"/>
                </a:lnTo>
                <a:lnTo>
                  <a:pt x="1768" y="3765"/>
                </a:lnTo>
                <a:lnTo>
                  <a:pt x="1768" y="3790"/>
                </a:lnTo>
                <a:lnTo>
                  <a:pt x="1764" y="3812"/>
                </a:lnTo>
                <a:lnTo>
                  <a:pt x="1755" y="3834"/>
                </a:lnTo>
                <a:lnTo>
                  <a:pt x="1741" y="3853"/>
                </a:lnTo>
                <a:lnTo>
                  <a:pt x="1548" y="4065"/>
                </a:lnTo>
                <a:lnTo>
                  <a:pt x="2212" y="4065"/>
                </a:lnTo>
                <a:lnTo>
                  <a:pt x="2212" y="2857"/>
                </a:lnTo>
                <a:lnTo>
                  <a:pt x="2215" y="2838"/>
                </a:lnTo>
                <a:lnTo>
                  <a:pt x="2224" y="2821"/>
                </a:lnTo>
                <a:lnTo>
                  <a:pt x="2237" y="2807"/>
                </a:lnTo>
                <a:lnTo>
                  <a:pt x="2254" y="2798"/>
                </a:lnTo>
                <a:lnTo>
                  <a:pt x="2274" y="2796"/>
                </a:lnTo>
                <a:lnTo>
                  <a:pt x="2293" y="2798"/>
                </a:lnTo>
                <a:lnTo>
                  <a:pt x="2309" y="2807"/>
                </a:lnTo>
                <a:lnTo>
                  <a:pt x="2323" y="2821"/>
                </a:lnTo>
                <a:lnTo>
                  <a:pt x="2332" y="2838"/>
                </a:lnTo>
                <a:lnTo>
                  <a:pt x="2335" y="2857"/>
                </a:lnTo>
                <a:lnTo>
                  <a:pt x="2335" y="4065"/>
                </a:lnTo>
                <a:lnTo>
                  <a:pt x="2664" y="4065"/>
                </a:lnTo>
                <a:lnTo>
                  <a:pt x="2677" y="4062"/>
                </a:lnTo>
                <a:lnTo>
                  <a:pt x="2689" y="4055"/>
                </a:lnTo>
                <a:lnTo>
                  <a:pt x="2696" y="4045"/>
                </a:lnTo>
                <a:lnTo>
                  <a:pt x="2699" y="4032"/>
                </a:lnTo>
                <a:lnTo>
                  <a:pt x="2699" y="3454"/>
                </a:lnTo>
                <a:lnTo>
                  <a:pt x="2701" y="3435"/>
                </a:lnTo>
                <a:lnTo>
                  <a:pt x="2710" y="3419"/>
                </a:lnTo>
                <a:lnTo>
                  <a:pt x="2723" y="3405"/>
                </a:lnTo>
                <a:lnTo>
                  <a:pt x="2740" y="3396"/>
                </a:lnTo>
                <a:lnTo>
                  <a:pt x="2760" y="3394"/>
                </a:lnTo>
                <a:lnTo>
                  <a:pt x="2779" y="3396"/>
                </a:lnTo>
                <a:lnTo>
                  <a:pt x="2796" y="3405"/>
                </a:lnTo>
                <a:lnTo>
                  <a:pt x="2809" y="3419"/>
                </a:lnTo>
                <a:lnTo>
                  <a:pt x="2818" y="3435"/>
                </a:lnTo>
                <a:lnTo>
                  <a:pt x="2820" y="3454"/>
                </a:lnTo>
                <a:lnTo>
                  <a:pt x="2820" y="4032"/>
                </a:lnTo>
                <a:lnTo>
                  <a:pt x="2818" y="4062"/>
                </a:lnTo>
                <a:lnTo>
                  <a:pt x="2809" y="4093"/>
                </a:lnTo>
                <a:lnTo>
                  <a:pt x="2794" y="4119"/>
                </a:lnTo>
                <a:lnTo>
                  <a:pt x="2775" y="4142"/>
                </a:lnTo>
                <a:lnTo>
                  <a:pt x="2752" y="4161"/>
                </a:lnTo>
                <a:lnTo>
                  <a:pt x="2725" y="4175"/>
                </a:lnTo>
                <a:lnTo>
                  <a:pt x="2696" y="4184"/>
                </a:lnTo>
                <a:lnTo>
                  <a:pt x="2664" y="4188"/>
                </a:lnTo>
                <a:lnTo>
                  <a:pt x="1027" y="4188"/>
                </a:lnTo>
                <a:lnTo>
                  <a:pt x="1007" y="4185"/>
                </a:lnTo>
                <a:lnTo>
                  <a:pt x="990" y="4177"/>
                </a:lnTo>
                <a:lnTo>
                  <a:pt x="976" y="4163"/>
                </a:lnTo>
                <a:lnTo>
                  <a:pt x="969" y="4146"/>
                </a:lnTo>
                <a:lnTo>
                  <a:pt x="965" y="4127"/>
                </a:lnTo>
                <a:lnTo>
                  <a:pt x="969" y="4107"/>
                </a:lnTo>
                <a:lnTo>
                  <a:pt x="976" y="4090"/>
                </a:lnTo>
                <a:lnTo>
                  <a:pt x="990" y="4078"/>
                </a:lnTo>
                <a:lnTo>
                  <a:pt x="1007" y="4069"/>
                </a:lnTo>
                <a:lnTo>
                  <a:pt x="1027" y="4065"/>
                </a:lnTo>
                <a:lnTo>
                  <a:pt x="1272" y="4065"/>
                </a:lnTo>
                <a:lnTo>
                  <a:pt x="1079" y="3853"/>
                </a:lnTo>
                <a:lnTo>
                  <a:pt x="1065" y="3834"/>
                </a:lnTo>
                <a:lnTo>
                  <a:pt x="1056" y="3812"/>
                </a:lnTo>
                <a:lnTo>
                  <a:pt x="1053" y="3790"/>
                </a:lnTo>
                <a:lnTo>
                  <a:pt x="1053" y="3765"/>
                </a:lnTo>
                <a:lnTo>
                  <a:pt x="1053" y="3763"/>
                </a:lnTo>
                <a:lnTo>
                  <a:pt x="1236" y="2680"/>
                </a:lnTo>
                <a:lnTo>
                  <a:pt x="1187" y="2605"/>
                </a:lnTo>
                <a:lnTo>
                  <a:pt x="1171" y="2617"/>
                </a:lnTo>
                <a:lnTo>
                  <a:pt x="1155" y="2627"/>
                </a:lnTo>
                <a:lnTo>
                  <a:pt x="1139" y="2636"/>
                </a:lnTo>
                <a:lnTo>
                  <a:pt x="1121" y="2641"/>
                </a:lnTo>
                <a:lnTo>
                  <a:pt x="1099" y="2644"/>
                </a:lnTo>
                <a:lnTo>
                  <a:pt x="1075" y="2641"/>
                </a:lnTo>
                <a:lnTo>
                  <a:pt x="1054" y="2633"/>
                </a:lnTo>
                <a:lnTo>
                  <a:pt x="1034" y="2621"/>
                </a:lnTo>
                <a:lnTo>
                  <a:pt x="1016" y="2604"/>
                </a:lnTo>
                <a:lnTo>
                  <a:pt x="1003" y="2584"/>
                </a:lnTo>
                <a:lnTo>
                  <a:pt x="810" y="2197"/>
                </a:lnTo>
                <a:lnTo>
                  <a:pt x="370" y="2367"/>
                </a:lnTo>
                <a:lnTo>
                  <a:pt x="365" y="2369"/>
                </a:lnTo>
                <a:lnTo>
                  <a:pt x="355" y="2374"/>
                </a:lnTo>
                <a:lnTo>
                  <a:pt x="341" y="2381"/>
                </a:lnTo>
                <a:lnTo>
                  <a:pt x="325" y="2391"/>
                </a:lnTo>
                <a:lnTo>
                  <a:pt x="306" y="2404"/>
                </a:lnTo>
                <a:lnTo>
                  <a:pt x="285" y="2419"/>
                </a:lnTo>
                <a:lnTo>
                  <a:pt x="264" y="2438"/>
                </a:lnTo>
                <a:lnTo>
                  <a:pt x="241" y="2459"/>
                </a:lnTo>
                <a:lnTo>
                  <a:pt x="218" y="2484"/>
                </a:lnTo>
                <a:lnTo>
                  <a:pt x="197" y="2512"/>
                </a:lnTo>
                <a:lnTo>
                  <a:pt x="178" y="2542"/>
                </a:lnTo>
                <a:lnTo>
                  <a:pt x="160" y="2578"/>
                </a:lnTo>
                <a:lnTo>
                  <a:pt x="145" y="2616"/>
                </a:lnTo>
                <a:lnTo>
                  <a:pt x="133" y="2657"/>
                </a:lnTo>
                <a:lnTo>
                  <a:pt x="126" y="2703"/>
                </a:lnTo>
                <a:lnTo>
                  <a:pt x="123" y="2754"/>
                </a:lnTo>
                <a:lnTo>
                  <a:pt x="123" y="4032"/>
                </a:lnTo>
                <a:lnTo>
                  <a:pt x="126" y="4045"/>
                </a:lnTo>
                <a:lnTo>
                  <a:pt x="132" y="4055"/>
                </a:lnTo>
                <a:lnTo>
                  <a:pt x="143" y="4062"/>
                </a:lnTo>
                <a:lnTo>
                  <a:pt x="156" y="4065"/>
                </a:lnTo>
                <a:lnTo>
                  <a:pt x="486" y="4065"/>
                </a:lnTo>
                <a:lnTo>
                  <a:pt x="486" y="2857"/>
                </a:lnTo>
                <a:lnTo>
                  <a:pt x="490" y="2838"/>
                </a:lnTo>
                <a:lnTo>
                  <a:pt x="498" y="2821"/>
                </a:lnTo>
                <a:lnTo>
                  <a:pt x="511" y="2807"/>
                </a:lnTo>
                <a:lnTo>
                  <a:pt x="528" y="2798"/>
                </a:lnTo>
                <a:lnTo>
                  <a:pt x="548" y="2796"/>
                </a:lnTo>
                <a:lnTo>
                  <a:pt x="567" y="2798"/>
                </a:lnTo>
                <a:lnTo>
                  <a:pt x="583" y="2807"/>
                </a:lnTo>
                <a:lnTo>
                  <a:pt x="597" y="2821"/>
                </a:lnTo>
                <a:lnTo>
                  <a:pt x="605" y="2838"/>
                </a:lnTo>
                <a:lnTo>
                  <a:pt x="609" y="2857"/>
                </a:lnTo>
                <a:lnTo>
                  <a:pt x="609" y="4065"/>
                </a:lnTo>
                <a:lnTo>
                  <a:pt x="741" y="4065"/>
                </a:lnTo>
                <a:lnTo>
                  <a:pt x="760" y="4069"/>
                </a:lnTo>
                <a:lnTo>
                  <a:pt x="776" y="4078"/>
                </a:lnTo>
                <a:lnTo>
                  <a:pt x="790" y="4090"/>
                </a:lnTo>
                <a:lnTo>
                  <a:pt x="799" y="4107"/>
                </a:lnTo>
                <a:lnTo>
                  <a:pt x="801" y="4127"/>
                </a:lnTo>
                <a:lnTo>
                  <a:pt x="799" y="4146"/>
                </a:lnTo>
                <a:lnTo>
                  <a:pt x="790" y="4163"/>
                </a:lnTo>
                <a:lnTo>
                  <a:pt x="776" y="4177"/>
                </a:lnTo>
                <a:lnTo>
                  <a:pt x="760" y="4185"/>
                </a:lnTo>
                <a:lnTo>
                  <a:pt x="741" y="4188"/>
                </a:lnTo>
                <a:lnTo>
                  <a:pt x="156" y="4188"/>
                </a:lnTo>
                <a:lnTo>
                  <a:pt x="126" y="4184"/>
                </a:lnTo>
                <a:lnTo>
                  <a:pt x="95" y="4175"/>
                </a:lnTo>
                <a:lnTo>
                  <a:pt x="68" y="4161"/>
                </a:lnTo>
                <a:lnTo>
                  <a:pt x="46" y="4142"/>
                </a:lnTo>
                <a:lnTo>
                  <a:pt x="27" y="4119"/>
                </a:lnTo>
                <a:lnTo>
                  <a:pt x="13" y="4093"/>
                </a:lnTo>
                <a:lnTo>
                  <a:pt x="3" y="4062"/>
                </a:lnTo>
                <a:lnTo>
                  <a:pt x="0" y="4032"/>
                </a:lnTo>
                <a:lnTo>
                  <a:pt x="0" y="2754"/>
                </a:lnTo>
                <a:lnTo>
                  <a:pt x="3" y="2696"/>
                </a:lnTo>
                <a:lnTo>
                  <a:pt x="10" y="2641"/>
                </a:lnTo>
                <a:lnTo>
                  <a:pt x="23" y="2590"/>
                </a:lnTo>
                <a:lnTo>
                  <a:pt x="39" y="2545"/>
                </a:lnTo>
                <a:lnTo>
                  <a:pt x="58" y="2503"/>
                </a:lnTo>
                <a:lnTo>
                  <a:pt x="81" y="2463"/>
                </a:lnTo>
                <a:lnTo>
                  <a:pt x="105" y="2429"/>
                </a:lnTo>
                <a:lnTo>
                  <a:pt x="131" y="2397"/>
                </a:lnTo>
                <a:lnTo>
                  <a:pt x="157" y="2369"/>
                </a:lnTo>
                <a:lnTo>
                  <a:pt x="183" y="2345"/>
                </a:lnTo>
                <a:lnTo>
                  <a:pt x="209" y="2324"/>
                </a:lnTo>
                <a:lnTo>
                  <a:pt x="233" y="2305"/>
                </a:lnTo>
                <a:lnTo>
                  <a:pt x="256" y="2289"/>
                </a:lnTo>
                <a:lnTo>
                  <a:pt x="278" y="2277"/>
                </a:lnTo>
                <a:lnTo>
                  <a:pt x="295" y="2267"/>
                </a:lnTo>
                <a:lnTo>
                  <a:pt x="309" y="2260"/>
                </a:lnTo>
                <a:lnTo>
                  <a:pt x="318" y="2255"/>
                </a:lnTo>
                <a:lnTo>
                  <a:pt x="323" y="2254"/>
                </a:lnTo>
                <a:lnTo>
                  <a:pt x="325" y="2253"/>
                </a:lnTo>
                <a:lnTo>
                  <a:pt x="1056" y="1968"/>
                </a:lnTo>
                <a:lnTo>
                  <a:pt x="1056" y="1806"/>
                </a:lnTo>
                <a:lnTo>
                  <a:pt x="1012" y="1769"/>
                </a:lnTo>
                <a:lnTo>
                  <a:pt x="970" y="1729"/>
                </a:lnTo>
                <a:lnTo>
                  <a:pt x="933" y="1684"/>
                </a:lnTo>
                <a:lnTo>
                  <a:pt x="902" y="1636"/>
                </a:lnTo>
                <a:lnTo>
                  <a:pt x="875" y="1585"/>
                </a:lnTo>
                <a:lnTo>
                  <a:pt x="853" y="1532"/>
                </a:lnTo>
                <a:lnTo>
                  <a:pt x="837" y="1476"/>
                </a:lnTo>
                <a:lnTo>
                  <a:pt x="827" y="1419"/>
                </a:lnTo>
                <a:lnTo>
                  <a:pt x="784" y="1412"/>
                </a:lnTo>
                <a:lnTo>
                  <a:pt x="744" y="1400"/>
                </a:lnTo>
                <a:lnTo>
                  <a:pt x="706" y="1381"/>
                </a:lnTo>
                <a:lnTo>
                  <a:pt x="671" y="1355"/>
                </a:lnTo>
                <a:lnTo>
                  <a:pt x="644" y="1329"/>
                </a:lnTo>
                <a:lnTo>
                  <a:pt x="623" y="1298"/>
                </a:lnTo>
                <a:lnTo>
                  <a:pt x="605" y="1267"/>
                </a:lnTo>
                <a:lnTo>
                  <a:pt x="591" y="1232"/>
                </a:lnTo>
                <a:lnTo>
                  <a:pt x="583" y="1195"/>
                </a:lnTo>
                <a:lnTo>
                  <a:pt x="581" y="1157"/>
                </a:lnTo>
                <a:lnTo>
                  <a:pt x="583" y="1122"/>
                </a:lnTo>
                <a:lnTo>
                  <a:pt x="591" y="1088"/>
                </a:lnTo>
                <a:lnTo>
                  <a:pt x="604" y="1053"/>
                </a:lnTo>
                <a:lnTo>
                  <a:pt x="621" y="1023"/>
                </a:lnTo>
                <a:lnTo>
                  <a:pt x="644" y="994"/>
                </a:lnTo>
                <a:lnTo>
                  <a:pt x="644" y="760"/>
                </a:lnTo>
                <a:lnTo>
                  <a:pt x="648" y="683"/>
                </a:lnTo>
                <a:lnTo>
                  <a:pt x="659" y="608"/>
                </a:lnTo>
                <a:lnTo>
                  <a:pt x="678" y="534"/>
                </a:lnTo>
                <a:lnTo>
                  <a:pt x="704" y="464"/>
                </a:lnTo>
                <a:lnTo>
                  <a:pt x="736" y="398"/>
                </a:lnTo>
                <a:lnTo>
                  <a:pt x="774" y="335"/>
                </a:lnTo>
                <a:lnTo>
                  <a:pt x="818" y="277"/>
                </a:lnTo>
                <a:lnTo>
                  <a:pt x="866" y="223"/>
                </a:lnTo>
                <a:lnTo>
                  <a:pt x="921" y="174"/>
                </a:lnTo>
                <a:lnTo>
                  <a:pt x="979" y="129"/>
                </a:lnTo>
                <a:lnTo>
                  <a:pt x="1042" y="91"/>
                </a:lnTo>
                <a:lnTo>
                  <a:pt x="1108" y="60"/>
                </a:lnTo>
                <a:lnTo>
                  <a:pt x="1178" y="34"/>
                </a:lnTo>
                <a:lnTo>
                  <a:pt x="1250" y="15"/>
                </a:lnTo>
                <a:lnTo>
                  <a:pt x="1326" y="4"/>
                </a:lnTo>
                <a:lnTo>
                  <a:pt x="1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3338710" y="2799674"/>
            <a:ext cx="287675" cy="599615"/>
            <a:chOff x="18376886" y="1163456"/>
            <a:chExt cx="890389" cy="185588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xmlns="" id="{6C0E5666-77CC-4FC8-AD37-A998CA35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7797" y="1163456"/>
              <a:ext cx="568561" cy="568567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xmlns="" id="{1D184518-A355-4726-9454-B66D732A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6886" y="1892934"/>
              <a:ext cx="890389" cy="1126404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C8189ED0-1C42-4498-879E-976B080BF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1625" y="1892934"/>
              <a:ext cx="160911" cy="557836"/>
            </a:xfrm>
            <a:custGeom>
              <a:avLst/>
              <a:gdLst>
                <a:gd name="T0" fmla="*/ 11 w 15"/>
                <a:gd name="T1" fmla="*/ 0 h 52"/>
                <a:gd name="T2" fmla="*/ 3 w 15"/>
                <a:gd name="T3" fmla="*/ 0 h 52"/>
                <a:gd name="T4" fmla="*/ 0 w 15"/>
                <a:gd name="T5" fmla="*/ 45 h 52"/>
                <a:gd name="T6" fmla="*/ 7 w 15"/>
                <a:gd name="T7" fmla="*/ 52 h 52"/>
                <a:gd name="T8" fmla="*/ 15 w 15"/>
                <a:gd name="T9" fmla="*/ 45 h 52"/>
                <a:gd name="T10" fmla="*/ 11 w 15"/>
                <a:gd name="T11" fmla="*/ 0 h 52"/>
                <a:gd name="T12" fmla="*/ 11 w 1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2">
                  <a:moveTo>
                    <a:pt x="11" y="0"/>
                  </a:moveTo>
                  <a:lnTo>
                    <a:pt x="3" y="0"/>
                  </a:lnTo>
                  <a:lnTo>
                    <a:pt x="0" y="45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28874" y="3921260"/>
            <a:ext cx="573311" cy="510745"/>
            <a:chOff x="-1706323" y="2311647"/>
            <a:chExt cx="1544882" cy="1376288"/>
          </a:xfrm>
          <a:solidFill>
            <a:schemeClr val="bg1"/>
          </a:solidFill>
        </p:grpSpPr>
        <p:grpSp>
          <p:nvGrpSpPr>
            <p:cNvPr id="27" name="Group 5"/>
            <p:cNvGrpSpPr>
              <a:grpSpLocks noChangeAspect="1"/>
            </p:cNvGrpSpPr>
            <p:nvPr/>
          </p:nvGrpSpPr>
          <p:grpSpPr bwMode="auto">
            <a:xfrm>
              <a:off x="-1706323" y="2311647"/>
              <a:ext cx="1544882" cy="1376288"/>
              <a:chOff x="1072" y="403"/>
              <a:chExt cx="4096" cy="3649"/>
            </a:xfrm>
            <a:grpFill/>
          </p:grpSpPr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1072" y="1110"/>
                <a:ext cx="3839" cy="2942"/>
              </a:xfrm>
              <a:custGeom>
                <a:avLst/>
                <a:gdLst>
                  <a:gd name="T0" fmla="*/ 120 w 3839"/>
                  <a:gd name="T1" fmla="*/ 2813 h 2942"/>
                  <a:gd name="T2" fmla="*/ 123 w 3839"/>
                  <a:gd name="T3" fmla="*/ 2818 h 2942"/>
                  <a:gd name="T4" fmla="*/ 127 w 3839"/>
                  <a:gd name="T5" fmla="*/ 2820 h 2942"/>
                  <a:gd name="T6" fmla="*/ 3719 w 3839"/>
                  <a:gd name="T7" fmla="*/ 2822 h 2942"/>
                  <a:gd name="T8" fmla="*/ 3720 w 3839"/>
                  <a:gd name="T9" fmla="*/ 2819 h 2942"/>
                  <a:gd name="T10" fmla="*/ 3720 w 3839"/>
                  <a:gd name="T11" fmla="*/ 2815 h 2942"/>
                  <a:gd name="T12" fmla="*/ 3719 w 3839"/>
                  <a:gd name="T13" fmla="*/ 2685 h 2942"/>
                  <a:gd name="T14" fmla="*/ 2206 w 3839"/>
                  <a:gd name="T15" fmla="*/ 2750 h 2942"/>
                  <a:gd name="T16" fmla="*/ 1579 w 3839"/>
                  <a:gd name="T17" fmla="*/ 2685 h 2942"/>
                  <a:gd name="T18" fmla="*/ 542 w 3839"/>
                  <a:gd name="T19" fmla="*/ 2108 h 2942"/>
                  <a:gd name="T20" fmla="*/ 1628 w 3839"/>
                  <a:gd name="T21" fmla="*/ 2565 h 2942"/>
                  <a:gd name="T22" fmla="*/ 2156 w 3839"/>
                  <a:gd name="T23" fmla="*/ 2629 h 2942"/>
                  <a:gd name="T24" fmla="*/ 3660 w 3839"/>
                  <a:gd name="T25" fmla="*/ 2565 h 2942"/>
                  <a:gd name="T26" fmla="*/ 542 w 3839"/>
                  <a:gd name="T27" fmla="*/ 2108 h 2942"/>
                  <a:gd name="T28" fmla="*/ 2566 w 3839"/>
                  <a:gd name="T29" fmla="*/ 0 h 2942"/>
                  <a:gd name="T30" fmla="*/ 577 w 3839"/>
                  <a:gd name="T31" fmla="*/ 120 h 2942"/>
                  <a:gd name="T32" fmla="*/ 573 w 3839"/>
                  <a:gd name="T33" fmla="*/ 119 h 2942"/>
                  <a:gd name="T34" fmla="*/ 570 w 3839"/>
                  <a:gd name="T35" fmla="*/ 119 h 2942"/>
                  <a:gd name="T36" fmla="*/ 570 w 3839"/>
                  <a:gd name="T37" fmla="*/ 1987 h 2942"/>
                  <a:gd name="T38" fmla="*/ 3271 w 3839"/>
                  <a:gd name="T39" fmla="*/ 1467 h 2942"/>
                  <a:gd name="T40" fmla="*/ 3391 w 3839"/>
                  <a:gd name="T41" fmla="*/ 2023 h 2942"/>
                  <a:gd name="T42" fmla="*/ 3839 w 3839"/>
                  <a:gd name="T43" fmla="*/ 2813 h 2942"/>
                  <a:gd name="T44" fmla="*/ 3828 w 3839"/>
                  <a:gd name="T45" fmla="*/ 2869 h 2942"/>
                  <a:gd name="T46" fmla="*/ 3796 w 3839"/>
                  <a:gd name="T47" fmla="*/ 2913 h 2942"/>
                  <a:gd name="T48" fmla="*/ 3747 w 3839"/>
                  <a:gd name="T49" fmla="*/ 2938 h 2942"/>
                  <a:gd name="T50" fmla="*/ 128 w 3839"/>
                  <a:gd name="T51" fmla="*/ 2942 h 2942"/>
                  <a:gd name="T52" fmla="*/ 73 w 3839"/>
                  <a:gd name="T53" fmla="*/ 2928 h 2942"/>
                  <a:gd name="T54" fmla="*/ 29 w 3839"/>
                  <a:gd name="T55" fmla="*/ 2892 h 2942"/>
                  <a:gd name="T56" fmla="*/ 4 w 3839"/>
                  <a:gd name="T57" fmla="*/ 2843 h 2942"/>
                  <a:gd name="T58" fmla="*/ 0 w 3839"/>
                  <a:gd name="T59" fmla="*/ 2601 h 2942"/>
                  <a:gd name="T60" fmla="*/ 449 w 3839"/>
                  <a:gd name="T61" fmla="*/ 120 h 2942"/>
                  <a:gd name="T62" fmla="*/ 462 w 3839"/>
                  <a:gd name="T63" fmla="*/ 66 h 2942"/>
                  <a:gd name="T64" fmla="*/ 498 w 3839"/>
                  <a:gd name="T65" fmla="*/ 26 h 2942"/>
                  <a:gd name="T66" fmla="*/ 549 w 3839"/>
                  <a:gd name="T67" fmla="*/ 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39" h="2942">
                    <a:moveTo>
                      <a:pt x="120" y="2685"/>
                    </a:moveTo>
                    <a:lnTo>
                      <a:pt x="120" y="2813"/>
                    </a:lnTo>
                    <a:lnTo>
                      <a:pt x="120" y="2815"/>
                    </a:lnTo>
                    <a:lnTo>
                      <a:pt x="123" y="2818"/>
                    </a:lnTo>
                    <a:lnTo>
                      <a:pt x="124" y="2819"/>
                    </a:lnTo>
                    <a:lnTo>
                      <a:pt x="127" y="2820"/>
                    </a:lnTo>
                    <a:lnTo>
                      <a:pt x="128" y="2822"/>
                    </a:lnTo>
                    <a:lnTo>
                      <a:pt x="3719" y="2822"/>
                    </a:lnTo>
                    <a:lnTo>
                      <a:pt x="3720" y="2820"/>
                    </a:lnTo>
                    <a:lnTo>
                      <a:pt x="3720" y="2819"/>
                    </a:lnTo>
                    <a:lnTo>
                      <a:pt x="3720" y="2818"/>
                    </a:lnTo>
                    <a:lnTo>
                      <a:pt x="3720" y="2815"/>
                    </a:lnTo>
                    <a:lnTo>
                      <a:pt x="3719" y="2813"/>
                    </a:lnTo>
                    <a:lnTo>
                      <a:pt x="3719" y="2685"/>
                    </a:lnTo>
                    <a:lnTo>
                      <a:pt x="2269" y="2685"/>
                    </a:lnTo>
                    <a:lnTo>
                      <a:pt x="2206" y="2750"/>
                    </a:lnTo>
                    <a:lnTo>
                      <a:pt x="1642" y="2750"/>
                    </a:lnTo>
                    <a:lnTo>
                      <a:pt x="1579" y="2685"/>
                    </a:lnTo>
                    <a:lnTo>
                      <a:pt x="120" y="2685"/>
                    </a:lnTo>
                    <a:close/>
                    <a:moveTo>
                      <a:pt x="542" y="2108"/>
                    </a:moveTo>
                    <a:lnTo>
                      <a:pt x="187" y="2565"/>
                    </a:lnTo>
                    <a:lnTo>
                      <a:pt x="1628" y="2565"/>
                    </a:lnTo>
                    <a:lnTo>
                      <a:pt x="1692" y="2629"/>
                    </a:lnTo>
                    <a:lnTo>
                      <a:pt x="2156" y="2629"/>
                    </a:lnTo>
                    <a:lnTo>
                      <a:pt x="2219" y="2565"/>
                    </a:lnTo>
                    <a:lnTo>
                      <a:pt x="3660" y="2565"/>
                    </a:lnTo>
                    <a:lnTo>
                      <a:pt x="3305" y="2108"/>
                    </a:lnTo>
                    <a:lnTo>
                      <a:pt x="542" y="2108"/>
                    </a:lnTo>
                    <a:close/>
                    <a:moveTo>
                      <a:pt x="577" y="0"/>
                    </a:moveTo>
                    <a:lnTo>
                      <a:pt x="2566" y="0"/>
                    </a:lnTo>
                    <a:lnTo>
                      <a:pt x="2566" y="120"/>
                    </a:lnTo>
                    <a:lnTo>
                      <a:pt x="577" y="120"/>
                    </a:lnTo>
                    <a:lnTo>
                      <a:pt x="576" y="119"/>
                    </a:lnTo>
                    <a:lnTo>
                      <a:pt x="573" y="119"/>
                    </a:lnTo>
                    <a:lnTo>
                      <a:pt x="571" y="119"/>
                    </a:lnTo>
                    <a:lnTo>
                      <a:pt x="570" y="119"/>
                    </a:lnTo>
                    <a:lnTo>
                      <a:pt x="570" y="120"/>
                    </a:lnTo>
                    <a:lnTo>
                      <a:pt x="570" y="1987"/>
                    </a:lnTo>
                    <a:lnTo>
                      <a:pt x="3271" y="1987"/>
                    </a:lnTo>
                    <a:lnTo>
                      <a:pt x="3271" y="1467"/>
                    </a:lnTo>
                    <a:lnTo>
                      <a:pt x="3391" y="1467"/>
                    </a:lnTo>
                    <a:lnTo>
                      <a:pt x="3391" y="2023"/>
                    </a:lnTo>
                    <a:lnTo>
                      <a:pt x="3839" y="2601"/>
                    </a:lnTo>
                    <a:lnTo>
                      <a:pt x="3839" y="2813"/>
                    </a:lnTo>
                    <a:lnTo>
                      <a:pt x="3837" y="2843"/>
                    </a:lnTo>
                    <a:lnTo>
                      <a:pt x="3828" y="2869"/>
                    </a:lnTo>
                    <a:lnTo>
                      <a:pt x="3814" y="2892"/>
                    </a:lnTo>
                    <a:lnTo>
                      <a:pt x="3796" y="2913"/>
                    </a:lnTo>
                    <a:lnTo>
                      <a:pt x="3773" y="2928"/>
                    </a:lnTo>
                    <a:lnTo>
                      <a:pt x="3747" y="2938"/>
                    </a:lnTo>
                    <a:lnTo>
                      <a:pt x="3719" y="2942"/>
                    </a:lnTo>
                    <a:lnTo>
                      <a:pt x="128" y="2942"/>
                    </a:lnTo>
                    <a:lnTo>
                      <a:pt x="99" y="2938"/>
                    </a:lnTo>
                    <a:lnTo>
                      <a:pt x="73" y="2928"/>
                    </a:lnTo>
                    <a:lnTo>
                      <a:pt x="48" y="2913"/>
                    </a:lnTo>
                    <a:lnTo>
                      <a:pt x="29" y="2892"/>
                    </a:lnTo>
                    <a:lnTo>
                      <a:pt x="14" y="2869"/>
                    </a:lnTo>
                    <a:lnTo>
                      <a:pt x="4" y="2843"/>
                    </a:lnTo>
                    <a:lnTo>
                      <a:pt x="0" y="2813"/>
                    </a:lnTo>
                    <a:lnTo>
                      <a:pt x="0" y="2601"/>
                    </a:lnTo>
                    <a:lnTo>
                      <a:pt x="449" y="2023"/>
                    </a:lnTo>
                    <a:lnTo>
                      <a:pt x="449" y="120"/>
                    </a:lnTo>
                    <a:lnTo>
                      <a:pt x="452" y="92"/>
                    </a:lnTo>
                    <a:lnTo>
                      <a:pt x="462" y="66"/>
                    </a:lnTo>
                    <a:lnTo>
                      <a:pt x="478" y="43"/>
                    </a:lnTo>
                    <a:lnTo>
                      <a:pt x="498" y="26"/>
                    </a:lnTo>
                    <a:lnTo>
                      <a:pt x="521" y="11"/>
                    </a:lnTo>
                    <a:lnTo>
                      <a:pt x="549" y="2"/>
                    </a:lnTo>
                    <a:lnTo>
                      <a:pt x="5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2218" y="1547"/>
                <a:ext cx="1475" cy="966"/>
              </a:xfrm>
              <a:custGeom>
                <a:avLst/>
                <a:gdLst>
                  <a:gd name="T0" fmla="*/ 449 w 1475"/>
                  <a:gd name="T1" fmla="*/ 614 h 966"/>
                  <a:gd name="T2" fmla="*/ 449 w 1475"/>
                  <a:gd name="T3" fmla="*/ 838 h 966"/>
                  <a:gd name="T4" fmla="*/ 450 w 1475"/>
                  <a:gd name="T5" fmla="*/ 839 h 966"/>
                  <a:gd name="T6" fmla="*/ 451 w 1475"/>
                  <a:gd name="T7" fmla="*/ 841 h 966"/>
                  <a:gd name="T8" fmla="*/ 454 w 1475"/>
                  <a:gd name="T9" fmla="*/ 843 h 966"/>
                  <a:gd name="T10" fmla="*/ 455 w 1475"/>
                  <a:gd name="T11" fmla="*/ 845 h 966"/>
                  <a:gd name="T12" fmla="*/ 458 w 1475"/>
                  <a:gd name="T13" fmla="*/ 845 h 966"/>
                  <a:gd name="T14" fmla="*/ 1098 w 1475"/>
                  <a:gd name="T15" fmla="*/ 845 h 966"/>
                  <a:gd name="T16" fmla="*/ 1099 w 1475"/>
                  <a:gd name="T17" fmla="*/ 845 h 966"/>
                  <a:gd name="T18" fmla="*/ 1099 w 1475"/>
                  <a:gd name="T19" fmla="*/ 843 h 966"/>
                  <a:gd name="T20" fmla="*/ 1099 w 1475"/>
                  <a:gd name="T21" fmla="*/ 841 h 966"/>
                  <a:gd name="T22" fmla="*/ 1098 w 1475"/>
                  <a:gd name="T23" fmla="*/ 839 h 966"/>
                  <a:gd name="T24" fmla="*/ 1098 w 1475"/>
                  <a:gd name="T25" fmla="*/ 838 h 966"/>
                  <a:gd name="T26" fmla="*/ 1098 w 1475"/>
                  <a:gd name="T27" fmla="*/ 614 h 966"/>
                  <a:gd name="T28" fmla="*/ 774 w 1475"/>
                  <a:gd name="T29" fmla="*/ 776 h 966"/>
                  <a:gd name="T30" fmla="*/ 449 w 1475"/>
                  <a:gd name="T31" fmla="*/ 614 h 966"/>
                  <a:gd name="T32" fmla="*/ 778 w 1475"/>
                  <a:gd name="T33" fmla="*/ 135 h 966"/>
                  <a:gd name="T34" fmla="*/ 271 w 1475"/>
                  <a:gd name="T35" fmla="*/ 388 h 966"/>
                  <a:gd name="T36" fmla="*/ 778 w 1475"/>
                  <a:gd name="T37" fmla="*/ 642 h 966"/>
                  <a:gd name="T38" fmla="*/ 1284 w 1475"/>
                  <a:gd name="T39" fmla="*/ 388 h 966"/>
                  <a:gd name="T40" fmla="*/ 778 w 1475"/>
                  <a:gd name="T41" fmla="*/ 135 h 966"/>
                  <a:gd name="T42" fmla="*/ 775 w 1475"/>
                  <a:gd name="T43" fmla="*/ 0 h 966"/>
                  <a:gd name="T44" fmla="*/ 1475 w 1475"/>
                  <a:gd name="T45" fmla="*/ 351 h 966"/>
                  <a:gd name="T46" fmla="*/ 1475 w 1475"/>
                  <a:gd name="T47" fmla="*/ 838 h 966"/>
                  <a:gd name="T48" fmla="*/ 1355 w 1475"/>
                  <a:gd name="T49" fmla="*/ 838 h 966"/>
                  <a:gd name="T50" fmla="*/ 1355 w 1475"/>
                  <a:gd name="T51" fmla="*/ 485 h 966"/>
                  <a:gd name="T52" fmla="*/ 1219 w 1475"/>
                  <a:gd name="T53" fmla="*/ 553 h 966"/>
                  <a:gd name="T54" fmla="*/ 1219 w 1475"/>
                  <a:gd name="T55" fmla="*/ 838 h 966"/>
                  <a:gd name="T56" fmla="*/ 1216 w 1475"/>
                  <a:gd name="T57" fmla="*/ 866 h 966"/>
                  <a:gd name="T58" fmla="*/ 1207 w 1475"/>
                  <a:gd name="T59" fmla="*/ 892 h 966"/>
                  <a:gd name="T60" fmla="*/ 1192 w 1475"/>
                  <a:gd name="T61" fmla="*/ 916 h 966"/>
                  <a:gd name="T62" fmla="*/ 1175 w 1475"/>
                  <a:gd name="T63" fmla="*/ 937 h 966"/>
                  <a:gd name="T64" fmla="*/ 1153 w 1475"/>
                  <a:gd name="T65" fmla="*/ 952 h 966"/>
                  <a:gd name="T66" fmla="*/ 1127 w 1475"/>
                  <a:gd name="T67" fmla="*/ 962 h 966"/>
                  <a:gd name="T68" fmla="*/ 1098 w 1475"/>
                  <a:gd name="T69" fmla="*/ 966 h 966"/>
                  <a:gd name="T70" fmla="*/ 458 w 1475"/>
                  <a:gd name="T71" fmla="*/ 966 h 966"/>
                  <a:gd name="T72" fmla="*/ 428 w 1475"/>
                  <a:gd name="T73" fmla="*/ 962 h 966"/>
                  <a:gd name="T74" fmla="*/ 402 w 1475"/>
                  <a:gd name="T75" fmla="*/ 952 h 966"/>
                  <a:gd name="T76" fmla="*/ 378 w 1475"/>
                  <a:gd name="T77" fmla="*/ 937 h 966"/>
                  <a:gd name="T78" fmla="*/ 358 w 1475"/>
                  <a:gd name="T79" fmla="*/ 916 h 966"/>
                  <a:gd name="T80" fmla="*/ 342 w 1475"/>
                  <a:gd name="T81" fmla="*/ 892 h 966"/>
                  <a:gd name="T82" fmla="*/ 332 w 1475"/>
                  <a:gd name="T83" fmla="*/ 866 h 966"/>
                  <a:gd name="T84" fmla="*/ 329 w 1475"/>
                  <a:gd name="T85" fmla="*/ 838 h 966"/>
                  <a:gd name="T86" fmla="*/ 329 w 1475"/>
                  <a:gd name="T87" fmla="*/ 553 h 966"/>
                  <a:gd name="T88" fmla="*/ 0 w 1475"/>
                  <a:gd name="T89" fmla="*/ 388 h 966"/>
                  <a:gd name="T90" fmla="*/ 775 w 1475"/>
                  <a:gd name="T91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5" h="966">
                    <a:moveTo>
                      <a:pt x="449" y="614"/>
                    </a:moveTo>
                    <a:lnTo>
                      <a:pt x="449" y="838"/>
                    </a:lnTo>
                    <a:lnTo>
                      <a:pt x="450" y="839"/>
                    </a:lnTo>
                    <a:lnTo>
                      <a:pt x="451" y="841"/>
                    </a:lnTo>
                    <a:lnTo>
                      <a:pt x="454" y="843"/>
                    </a:lnTo>
                    <a:lnTo>
                      <a:pt x="455" y="845"/>
                    </a:lnTo>
                    <a:lnTo>
                      <a:pt x="458" y="845"/>
                    </a:lnTo>
                    <a:lnTo>
                      <a:pt x="1098" y="845"/>
                    </a:lnTo>
                    <a:lnTo>
                      <a:pt x="1099" y="845"/>
                    </a:lnTo>
                    <a:lnTo>
                      <a:pt x="1099" y="843"/>
                    </a:lnTo>
                    <a:lnTo>
                      <a:pt x="1099" y="841"/>
                    </a:lnTo>
                    <a:lnTo>
                      <a:pt x="1098" y="839"/>
                    </a:lnTo>
                    <a:lnTo>
                      <a:pt x="1098" y="838"/>
                    </a:lnTo>
                    <a:lnTo>
                      <a:pt x="1098" y="614"/>
                    </a:lnTo>
                    <a:lnTo>
                      <a:pt x="774" y="776"/>
                    </a:lnTo>
                    <a:lnTo>
                      <a:pt x="449" y="614"/>
                    </a:lnTo>
                    <a:close/>
                    <a:moveTo>
                      <a:pt x="778" y="135"/>
                    </a:moveTo>
                    <a:lnTo>
                      <a:pt x="271" y="388"/>
                    </a:lnTo>
                    <a:lnTo>
                      <a:pt x="778" y="642"/>
                    </a:lnTo>
                    <a:lnTo>
                      <a:pt x="1284" y="388"/>
                    </a:lnTo>
                    <a:lnTo>
                      <a:pt x="778" y="135"/>
                    </a:lnTo>
                    <a:close/>
                    <a:moveTo>
                      <a:pt x="775" y="0"/>
                    </a:moveTo>
                    <a:lnTo>
                      <a:pt x="1475" y="351"/>
                    </a:lnTo>
                    <a:lnTo>
                      <a:pt x="1475" y="838"/>
                    </a:lnTo>
                    <a:lnTo>
                      <a:pt x="1355" y="838"/>
                    </a:lnTo>
                    <a:lnTo>
                      <a:pt x="1355" y="485"/>
                    </a:lnTo>
                    <a:lnTo>
                      <a:pt x="1219" y="553"/>
                    </a:lnTo>
                    <a:lnTo>
                      <a:pt x="1219" y="838"/>
                    </a:lnTo>
                    <a:lnTo>
                      <a:pt x="1216" y="866"/>
                    </a:lnTo>
                    <a:lnTo>
                      <a:pt x="1207" y="892"/>
                    </a:lnTo>
                    <a:lnTo>
                      <a:pt x="1192" y="916"/>
                    </a:lnTo>
                    <a:lnTo>
                      <a:pt x="1175" y="937"/>
                    </a:lnTo>
                    <a:lnTo>
                      <a:pt x="1153" y="952"/>
                    </a:lnTo>
                    <a:lnTo>
                      <a:pt x="1127" y="962"/>
                    </a:lnTo>
                    <a:lnTo>
                      <a:pt x="1098" y="966"/>
                    </a:lnTo>
                    <a:lnTo>
                      <a:pt x="458" y="966"/>
                    </a:lnTo>
                    <a:lnTo>
                      <a:pt x="428" y="962"/>
                    </a:lnTo>
                    <a:lnTo>
                      <a:pt x="402" y="952"/>
                    </a:lnTo>
                    <a:lnTo>
                      <a:pt x="378" y="937"/>
                    </a:lnTo>
                    <a:lnTo>
                      <a:pt x="358" y="916"/>
                    </a:lnTo>
                    <a:lnTo>
                      <a:pt x="342" y="892"/>
                    </a:lnTo>
                    <a:lnTo>
                      <a:pt x="332" y="866"/>
                    </a:lnTo>
                    <a:lnTo>
                      <a:pt x="329" y="838"/>
                    </a:lnTo>
                    <a:lnTo>
                      <a:pt x="329" y="553"/>
                    </a:lnTo>
                    <a:lnTo>
                      <a:pt x="0" y="388"/>
                    </a:lnTo>
                    <a:lnTo>
                      <a:pt x="7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2676" y="2649"/>
                <a:ext cx="127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931" y="2649"/>
                <a:ext cx="129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3188" y="2649"/>
                <a:ext cx="128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1777" y="403"/>
                <a:ext cx="3391" cy="2559"/>
              </a:xfrm>
              <a:custGeom>
                <a:avLst/>
                <a:gdLst>
                  <a:gd name="T0" fmla="*/ 2109 w 3391"/>
                  <a:gd name="T1" fmla="*/ 121 h 2559"/>
                  <a:gd name="T2" fmla="*/ 2109 w 3391"/>
                  <a:gd name="T3" fmla="*/ 1861 h 2559"/>
                  <a:gd name="T4" fmla="*/ 3271 w 3391"/>
                  <a:gd name="T5" fmla="*/ 1861 h 2559"/>
                  <a:gd name="T6" fmla="*/ 3271 w 3391"/>
                  <a:gd name="T7" fmla="*/ 121 h 2559"/>
                  <a:gd name="T8" fmla="*/ 2109 w 3391"/>
                  <a:gd name="T9" fmla="*/ 121 h 2559"/>
                  <a:gd name="T10" fmla="*/ 1988 w 3391"/>
                  <a:gd name="T11" fmla="*/ 0 h 2559"/>
                  <a:gd name="T12" fmla="*/ 3391 w 3391"/>
                  <a:gd name="T13" fmla="*/ 0 h 2559"/>
                  <a:gd name="T14" fmla="*/ 3391 w 3391"/>
                  <a:gd name="T15" fmla="*/ 1982 h 2559"/>
                  <a:gd name="T16" fmla="*/ 2429 w 3391"/>
                  <a:gd name="T17" fmla="*/ 1982 h 2559"/>
                  <a:gd name="T18" fmla="*/ 2429 w 3391"/>
                  <a:gd name="T19" fmla="*/ 2494 h 2559"/>
                  <a:gd name="T20" fmla="*/ 2309 w 3391"/>
                  <a:gd name="T21" fmla="*/ 2494 h 2559"/>
                  <a:gd name="T22" fmla="*/ 2309 w 3391"/>
                  <a:gd name="T23" fmla="*/ 1982 h 2559"/>
                  <a:gd name="T24" fmla="*/ 1988 w 3391"/>
                  <a:gd name="T25" fmla="*/ 1982 h 2559"/>
                  <a:gd name="T26" fmla="*/ 1988 w 3391"/>
                  <a:gd name="T27" fmla="*/ 1083 h 2559"/>
                  <a:gd name="T28" fmla="*/ 120 w 3391"/>
                  <a:gd name="T29" fmla="*/ 1083 h 2559"/>
                  <a:gd name="T30" fmla="*/ 120 w 3391"/>
                  <a:gd name="T31" fmla="*/ 2439 h 2559"/>
                  <a:gd name="T32" fmla="*/ 2181 w 3391"/>
                  <a:gd name="T33" fmla="*/ 2439 h 2559"/>
                  <a:gd name="T34" fmla="*/ 2181 w 3391"/>
                  <a:gd name="T35" fmla="*/ 2559 h 2559"/>
                  <a:gd name="T36" fmla="*/ 0 w 3391"/>
                  <a:gd name="T37" fmla="*/ 2559 h 2559"/>
                  <a:gd name="T38" fmla="*/ 0 w 3391"/>
                  <a:gd name="T39" fmla="*/ 962 h 2559"/>
                  <a:gd name="T40" fmla="*/ 1988 w 3391"/>
                  <a:gd name="T41" fmla="*/ 962 h 2559"/>
                  <a:gd name="T42" fmla="*/ 1988 w 3391"/>
                  <a:gd name="T43" fmla="*/ 0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91" h="2559">
                    <a:moveTo>
                      <a:pt x="2109" y="121"/>
                    </a:moveTo>
                    <a:lnTo>
                      <a:pt x="2109" y="1861"/>
                    </a:lnTo>
                    <a:lnTo>
                      <a:pt x="3271" y="1861"/>
                    </a:lnTo>
                    <a:lnTo>
                      <a:pt x="3271" y="121"/>
                    </a:lnTo>
                    <a:lnTo>
                      <a:pt x="2109" y="121"/>
                    </a:lnTo>
                    <a:close/>
                    <a:moveTo>
                      <a:pt x="1988" y="0"/>
                    </a:moveTo>
                    <a:lnTo>
                      <a:pt x="3391" y="0"/>
                    </a:lnTo>
                    <a:lnTo>
                      <a:pt x="3391" y="1982"/>
                    </a:lnTo>
                    <a:lnTo>
                      <a:pt x="2429" y="1982"/>
                    </a:lnTo>
                    <a:lnTo>
                      <a:pt x="2429" y="2494"/>
                    </a:lnTo>
                    <a:lnTo>
                      <a:pt x="2309" y="2494"/>
                    </a:lnTo>
                    <a:lnTo>
                      <a:pt x="2309" y="1982"/>
                    </a:lnTo>
                    <a:lnTo>
                      <a:pt x="1988" y="1982"/>
                    </a:lnTo>
                    <a:lnTo>
                      <a:pt x="1988" y="1083"/>
                    </a:lnTo>
                    <a:lnTo>
                      <a:pt x="120" y="1083"/>
                    </a:lnTo>
                    <a:lnTo>
                      <a:pt x="120" y="2439"/>
                    </a:lnTo>
                    <a:lnTo>
                      <a:pt x="2181" y="2439"/>
                    </a:lnTo>
                    <a:lnTo>
                      <a:pt x="2181" y="2559"/>
                    </a:lnTo>
                    <a:lnTo>
                      <a:pt x="0" y="2559"/>
                    </a:lnTo>
                    <a:lnTo>
                      <a:pt x="0" y="962"/>
                    </a:lnTo>
                    <a:lnTo>
                      <a:pt x="1988" y="962"/>
                    </a:lnTo>
                    <a:lnTo>
                      <a:pt x="1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-579247" y="2431334"/>
              <a:ext cx="15656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579247" y="2578305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579247" y="2670456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579247" y="2764231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579247" y="2854660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Group 39"/>
          <p:cNvGrpSpPr>
            <a:grpSpLocks noChangeAspect="1"/>
          </p:cNvGrpSpPr>
          <p:nvPr/>
        </p:nvGrpSpPr>
        <p:grpSpPr bwMode="auto">
          <a:xfrm>
            <a:off x="4068935" y="3879589"/>
            <a:ext cx="557942" cy="557631"/>
            <a:chOff x="-7152" y="-847"/>
            <a:chExt cx="1791" cy="1790"/>
          </a:xfrm>
          <a:solidFill>
            <a:schemeClr val="bg1"/>
          </a:solidFill>
        </p:grpSpPr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-6979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-6863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-6748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-5765" y="770"/>
              <a:ext cx="231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-7152" y="-847"/>
              <a:ext cx="1791" cy="1790"/>
            </a:xfrm>
            <a:custGeom>
              <a:avLst/>
              <a:gdLst>
                <a:gd name="T0" fmla="*/ 1403 w 3582"/>
                <a:gd name="T1" fmla="*/ 3048 h 3580"/>
                <a:gd name="T2" fmla="*/ 1608 w 3582"/>
                <a:gd name="T3" fmla="*/ 3118 h 3580"/>
                <a:gd name="T4" fmla="*/ 2143 w 3582"/>
                <a:gd name="T5" fmla="*/ 3073 h 3580"/>
                <a:gd name="T6" fmla="*/ 3005 w 3582"/>
                <a:gd name="T7" fmla="*/ 3118 h 3580"/>
                <a:gd name="T8" fmla="*/ 2114 w 3582"/>
                <a:gd name="T9" fmla="*/ 3211 h 3580"/>
                <a:gd name="T10" fmla="*/ 1560 w 3582"/>
                <a:gd name="T11" fmla="*/ 3231 h 3580"/>
                <a:gd name="T12" fmla="*/ 1343 w 3582"/>
                <a:gd name="T13" fmla="*/ 3148 h 3580"/>
                <a:gd name="T14" fmla="*/ 126 w 3582"/>
                <a:gd name="T15" fmla="*/ 3352 h 3580"/>
                <a:gd name="T16" fmla="*/ 228 w 3582"/>
                <a:gd name="T17" fmla="*/ 3454 h 3580"/>
                <a:gd name="T18" fmla="*/ 3354 w 3582"/>
                <a:gd name="T19" fmla="*/ 3454 h 3580"/>
                <a:gd name="T20" fmla="*/ 3456 w 3582"/>
                <a:gd name="T21" fmla="*/ 3352 h 3580"/>
                <a:gd name="T22" fmla="*/ 3120 w 3582"/>
                <a:gd name="T23" fmla="*/ 1155 h 3580"/>
                <a:gd name="T24" fmla="*/ 2766 w 3582"/>
                <a:gd name="T25" fmla="*/ 1380 h 3580"/>
                <a:gd name="T26" fmla="*/ 2477 w 3582"/>
                <a:gd name="T27" fmla="*/ 1567 h 3580"/>
                <a:gd name="T28" fmla="*/ 2122 w 3582"/>
                <a:gd name="T29" fmla="*/ 1613 h 3580"/>
                <a:gd name="T30" fmla="*/ 1788 w 3582"/>
                <a:gd name="T31" fmla="*/ 1506 h 3580"/>
                <a:gd name="T32" fmla="*/ 1536 w 3582"/>
                <a:gd name="T33" fmla="*/ 1275 h 3580"/>
                <a:gd name="T34" fmla="*/ 2985 w 3582"/>
                <a:gd name="T35" fmla="*/ 983 h 3580"/>
                <a:gd name="T36" fmla="*/ 3192 w 3582"/>
                <a:gd name="T37" fmla="*/ 1064 h 3580"/>
                <a:gd name="T38" fmla="*/ 3236 w 3582"/>
                <a:gd name="T39" fmla="*/ 3003 h 3580"/>
                <a:gd name="T40" fmla="*/ 3327 w 3582"/>
                <a:gd name="T41" fmla="*/ 1010 h 3580"/>
                <a:gd name="T42" fmla="*/ 3209 w 3582"/>
                <a:gd name="T43" fmla="*/ 926 h 3580"/>
                <a:gd name="T44" fmla="*/ 344 w 3582"/>
                <a:gd name="T45" fmla="*/ 935 h 3580"/>
                <a:gd name="T46" fmla="*/ 242 w 3582"/>
                <a:gd name="T47" fmla="*/ 1037 h 3580"/>
                <a:gd name="T48" fmla="*/ 346 w 3582"/>
                <a:gd name="T49" fmla="*/ 1155 h 3580"/>
                <a:gd name="T50" fmla="*/ 411 w 3582"/>
                <a:gd name="T51" fmla="*/ 1051 h 3580"/>
                <a:gd name="T52" fmla="*/ 1396 w 3582"/>
                <a:gd name="T53" fmla="*/ 924 h 3580"/>
                <a:gd name="T54" fmla="*/ 1504 w 3582"/>
                <a:gd name="T55" fmla="*/ 753 h 3580"/>
                <a:gd name="T56" fmla="*/ 1551 w 3582"/>
                <a:gd name="T57" fmla="*/ 1063 h 3580"/>
                <a:gd name="T58" fmla="*/ 1728 w 3582"/>
                <a:gd name="T59" fmla="*/ 1320 h 3580"/>
                <a:gd name="T60" fmla="*/ 2000 w 3582"/>
                <a:gd name="T61" fmla="*/ 1473 h 3580"/>
                <a:gd name="T62" fmla="*/ 2306 w 3582"/>
                <a:gd name="T63" fmla="*/ 1492 h 3580"/>
                <a:gd name="T64" fmla="*/ 2261 w 3582"/>
                <a:gd name="T65" fmla="*/ 824 h 3580"/>
                <a:gd name="T66" fmla="*/ 2672 w 3582"/>
                <a:gd name="T67" fmla="*/ 1310 h 3580"/>
                <a:gd name="T68" fmla="*/ 2843 w 3582"/>
                <a:gd name="T69" fmla="*/ 1058 h 3580"/>
                <a:gd name="T70" fmla="*/ 2886 w 3582"/>
                <a:gd name="T71" fmla="*/ 745 h 3580"/>
                <a:gd name="T72" fmla="*/ 2793 w 3582"/>
                <a:gd name="T73" fmla="*/ 458 h 3580"/>
                <a:gd name="T74" fmla="*/ 2065 w 3582"/>
                <a:gd name="T75" fmla="*/ 128 h 3580"/>
                <a:gd name="T76" fmla="*/ 1780 w 3582"/>
                <a:gd name="T77" fmla="*/ 255 h 3580"/>
                <a:gd name="T78" fmla="*/ 1580 w 3582"/>
                <a:gd name="T79" fmla="*/ 489 h 3580"/>
                <a:gd name="T80" fmla="*/ 2493 w 3582"/>
                <a:gd name="T81" fmla="*/ 183 h 3580"/>
                <a:gd name="T82" fmla="*/ 2196 w 3582"/>
                <a:gd name="T83" fmla="*/ 115 h 3580"/>
                <a:gd name="T84" fmla="*/ 2477 w 3582"/>
                <a:gd name="T85" fmla="*/ 51 h 3580"/>
                <a:gd name="T86" fmla="*/ 2767 w 3582"/>
                <a:gd name="T87" fmla="*/ 236 h 3580"/>
                <a:gd name="T88" fmla="*/ 2954 w 3582"/>
                <a:gd name="T89" fmla="*/ 526 h 3580"/>
                <a:gd name="T90" fmla="*/ 3177 w 3582"/>
                <a:gd name="T91" fmla="*/ 808 h 3580"/>
                <a:gd name="T92" fmla="*/ 3367 w 3582"/>
                <a:gd name="T93" fmla="*/ 880 h 3580"/>
                <a:gd name="T94" fmla="*/ 3464 w 3582"/>
                <a:gd name="T95" fmla="*/ 1054 h 3580"/>
                <a:gd name="T96" fmla="*/ 3579 w 3582"/>
                <a:gd name="T97" fmla="*/ 3334 h 3580"/>
                <a:gd name="T98" fmla="*/ 3482 w 3582"/>
                <a:gd name="T99" fmla="*/ 3509 h 3580"/>
                <a:gd name="T100" fmla="*/ 3293 w 3582"/>
                <a:gd name="T101" fmla="*/ 3580 h 3580"/>
                <a:gd name="T102" fmla="*/ 131 w 3582"/>
                <a:gd name="T103" fmla="*/ 3533 h 3580"/>
                <a:gd name="T104" fmla="*/ 12 w 3582"/>
                <a:gd name="T105" fmla="*/ 3375 h 3580"/>
                <a:gd name="T106" fmla="*/ 115 w 3582"/>
                <a:gd name="T107" fmla="*/ 1097 h 3580"/>
                <a:gd name="T108" fmla="*/ 187 w 3582"/>
                <a:gd name="T109" fmla="*/ 908 h 3580"/>
                <a:gd name="T110" fmla="*/ 361 w 3582"/>
                <a:gd name="T111" fmla="*/ 811 h 3580"/>
                <a:gd name="T112" fmla="*/ 1415 w 3582"/>
                <a:gd name="T113" fmla="*/ 593 h 3580"/>
                <a:gd name="T114" fmla="*/ 1577 w 3582"/>
                <a:gd name="T115" fmla="*/ 287 h 3580"/>
                <a:gd name="T116" fmla="*/ 1849 w 3582"/>
                <a:gd name="T117" fmla="*/ 78 h 3580"/>
                <a:gd name="T118" fmla="*/ 2196 w 3582"/>
                <a:gd name="T119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2" h="3580">
                  <a:moveTo>
                    <a:pt x="462" y="1155"/>
                  </a:moveTo>
                  <a:lnTo>
                    <a:pt x="462" y="3003"/>
                  </a:lnTo>
                  <a:lnTo>
                    <a:pt x="1352" y="3003"/>
                  </a:lnTo>
                  <a:lnTo>
                    <a:pt x="1370" y="3019"/>
                  </a:lnTo>
                  <a:lnTo>
                    <a:pt x="1403" y="3048"/>
                  </a:lnTo>
                  <a:lnTo>
                    <a:pt x="1439" y="3073"/>
                  </a:lnTo>
                  <a:lnTo>
                    <a:pt x="1478" y="3093"/>
                  </a:lnTo>
                  <a:lnTo>
                    <a:pt x="1520" y="3107"/>
                  </a:lnTo>
                  <a:lnTo>
                    <a:pt x="1563" y="3116"/>
                  </a:lnTo>
                  <a:lnTo>
                    <a:pt x="1608" y="3118"/>
                  </a:lnTo>
                  <a:lnTo>
                    <a:pt x="1974" y="3118"/>
                  </a:lnTo>
                  <a:lnTo>
                    <a:pt x="2019" y="3116"/>
                  </a:lnTo>
                  <a:lnTo>
                    <a:pt x="2061" y="3107"/>
                  </a:lnTo>
                  <a:lnTo>
                    <a:pt x="2104" y="3093"/>
                  </a:lnTo>
                  <a:lnTo>
                    <a:pt x="2143" y="3073"/>
                  </a:lnTo>
                  <a:lnTo>
                    <a:pt x="2179" y="3048"/>
                  </a:lnTo>
                  <a:lnTo>
                    <a:pt x="2212" y="3019"/>
                  </a:lnTo>
                  <a:lnTo>
                    <a:pt x="2230" y="3003"/>
                  </a:lnTo>
                  <a:lnTo>
                    <a:pt x="3005" y="3003"/>
                  </a:lnTo>
                  <a:lnTo>
                    <a:pt x="3005" y="3118"/>
                  </a:lnTo>
                  <a:lnTo>
                    <a:pt x="2276" y="3118"/>
                  </a:lnTo>
                  <a:lnTo>
                    <a:pt x="2239" y="3148"/>
                  </a:lnTo>
                  <a:lnTo>
                    <a:pt x="2200" y="3173"/>
                  </a:lnTo>
                  <a:lnTo>
                    <a:pt x="2158" y="3195"/>
                  </a:lnTo>
                  <a:lnTo>
                    <a:pt x="2114" y="3211"/>
                  </a:lnTo>
                  <a:lnTo>
                    <a:pt x="2069" y="3224"/>
                  </a:lnTo>
                  <a:lnTo>
                    <a:pt x="2022" y="3231"/>
                  </a:lnTo>
                  <a:lnTo>
                    <a:pt x="1974" y="3234"/>
                  </a:lnTo>
                  <a:lnTo>
                    <a:pt x="1608" y="3234"/>
                  </a:lnTo>
                  <a:lnTo>
                    <a:pt x="1560" y="3231"/>
                  </a:lnTo>
                  <a:lnTo>
                    <a:pt x="1513" y="3224"/>
                  </a:lnTo>
                  <a:lnTo>
                    <a:pt x="1468" y="3211"/>
                  </a:lnTo>
                  <a:lnTo>
                    <a:pt x="1424" y="3195"/>
                  </a:lnTo>
                  <a:lnTo>
                    <a:pt x="1382" y="3173"/>
                  </a:lnTo>
                  <a:lnTo>
                    <a:pt x="1343" y="3148"/>
                  </a:lnTo>
                  <a:lnTo>
                    <a:pt x="1306" y="3118"/>
                  </a:lnTo>
                  <a:lnTo>
                    <a:pt x="115" y="3118"/>
                  </a:lnTo>
                  <a:lnTo>
                    <a:pt x="115" y="3291"/>
                  </a:lnTo>
                  <a:lnTo>
                    <a:pt x="118" y="3323"/>
                  </a:lnTo>
                  <a:lnTo>
                    <a:pt x="126" y="3352"/>
                  </a:lnTo>
                  <a:lnTo>
                    <a:pt x="139" y="3378"/>
                  </a:lnTo>
                  <a:lnTo>
                    <a:pt x="156" y="3403"/>
                  </a:lnTo>
                  <a:lnTo>
                    <a:pt x="177" y="3424"/>
                  </a:lnTo>
                  <a:lnTo>
                    <a:pt x="202" y="3441"/>
                  </a:lnTo>
                  <a:lnTo>
                    <a:pt x="228" y="3454"/>
                  </a:lnTo>
                  <a:lnTo>
                    <a:pt x="257" y="3462"/>
                  </a:lnTo>
                  <a:lnTo>
                    <a:pt x="289" y="3465"/>
                  </a:lnTo>
                  <a:lnTo>
                    <a:pt x="3293" y="3465"/>
                  </a:lnTo>
                  <a:lnTo>
                    <a:pt x="3325" y="3462"/>
                  </a:lnTo>
                  <a:lnTo>
                    <a:pt x="3354" y="3454"/>
                  </a:lnTo>
                  <a:lnTo>
                    <a:pt x="3380" y="3441"/>
                  </a:lnTo>
                  <a:lnTo>
                    <a:pt x="3405" y="3424"/>
                  </a:lnTo>
                  <a:lnTo>
                    <a:pt x="3426" y="3403"/>
                  </a:lnTo>
                  <a:lnTo>
                    <a:pt x="3443" y="3378"/>
                  </a:lnTo>
                  <a:lnTo>
                    <a:pt x="3456" y="3352"/>
                  </a:lnTo>
                  <a:lnTo>
                    <a:pt x="3464" y="3323"/>
                  </a:lnTo>
                  <a:lnTo>
                    <a:pt x="3467" y="3291"/>
                  </a:lnTo>
                  <a:lnTo>
                    <a:pt x="3467" y="3118"/>
                  </a:lnTo>
                  <a:lnTo>
                    <a:pt x="3120" y="3118"/>
                  </a:lnTo>
                  <a:lnTo>
                    <a:pt x="3120" y="1155"/>
                  </a:lnTo>
                  <a:lnTo>
                    <a:pt x="2925" y="1155"/>
                  </a:lnTo>
                  <a:lnTo>
                    <a:pt x="2893" y="1216"/>
                  </a:lnTo>
                  <a:lnTo>
                    <a:pt x="2855" y="1275"/>
                  </a:lnTo>
                  <a:lnTo>
                    <a:pt x="2812" y="1329"/>
                  </a:lnTo>
                  <a:lnTo>
                    <a:pt x="2766" y="1380"/>
                  </a:lnTo>
                  <a:lnTo>
                    <a:pt x="2716" y="1427"/>
                  </a:lnTo>
                  <a:lnTo>
                    <a:pt x="2660" y="1469"/>
                  </a:lnTo>
                  <a:lnTo>
                    <a:pt x="2603" y="1506"/>
                  </a:lnTo>
                  <a:lnTo>
                    <a:pt x="2541" y="1538"/>
                  </a:lnTo>
                  <a:lnTo>
                    <a:pt x="2477" y="1567"/>
                  </a:lnTo>
                  <a:lnTo>
                    <a:pt x="2410" y="1588"/>
                  </a:lnTo>
                  <a:lnTo>
                    <a:pt x="2340" y="1603"/>
                  </a:lnTo>
                  <a:lnTo>
                    <a:pt x="2269" y="1613"/>
                  </a:lnTo>
                  <a:lnTo>
                    <a:pt x="2196" y="1616"/>
                  </a:lnTo>
                  <a:lnTo>
                    <a:pt x="2122" y="1613"/>
                  </a:lnTo>
                  <a:lnTo>
                    <a:pt x="2050" y="1603"/>
                  </a:lnTo>
                  <a:lnTo>
                    <a:pt x="1981" y="1588"/>
                  </a:lnTo>
                  <a:lnTo>
                    <a:pt x="1914" y="1567"/>
                  </a:lnTo>
                  <a:lnTo>
                    <a:pt x="1850" y="1538"/>
                  </a:lnTo>
                  <a:lnTo>
                    <a:pt x="1788" y="1506"/>
                  </a:lnTo>
                  <a:lnTo>
                    <a:pt x="1730" y="1469"/>
                  </a:lnTo>
                  <a:lnTo>
                    <a:pt x="1676" y="1427"/>
                  </a:lnTo>
                  <a:lnTo>
                    <a:pt x="1625" y="1380"/>
                  </a:lnTo>
                  <a:lnTo>
                    <a:pt x="1578" y="1329"/>
                  </a:lnTo>
                  <a:lnTo>
                    <a:pt x="1536" y="1275"/>
                  </a:lnTo>
                  <a:lnTo>
                    <a:pt x="1498" y="1216"/>
                  </a:lnTo>
                  <a:lnTo>
                    <a:pt x="1465" y="1155"/>
                  </a:lnTo>
                  <a:lnTo>
                    <a:pt x="462" y="1155"/>
                  </a:lnTo>
                  <a:close/>
                  <a:moveTo>
                    <a:pt x="2995" y="924"/>
                  </a:moveTo>
                  <a:lnTo>
                    <a:pt x="2985" y="983"/>
                  </a:lnTo>
                  <a:lnTo>
                    <a:pt x="2970" y="1039"/>
                  </a:lnTo>
                  <a:lnTo>
                    <a:pt x="3120" y="1039"/>
                  </a:lnTo>
                  <a:lnTo>
                    <a:pt x="3147" y="1043"/>
                  </a:lnTo>
                  <a:lnTo>
                    <a:pt x="3171" y="1051"/>
                  </a:lnTo>
                  <a:lnTo>
                    <a:pt x="3192" y="1064"/>
                  </a:lnTo>
                  <a:lnTo>
                    <a:pt x="3210" y="1083"/>
                  </a:lnTo>
                  <a:lnTo>
                    <a:pt x="3224" y="1104"/>
                  </a:lnTo>
                  <a:lnTo>
                    <a:pt x="3232" y="1128"/>
                  </a:lnTo>
                  <a:lnTo>
                    <a:pt x="3236" y="1155"/>
                  </a:lnTo>
                  <a:lnTo>
                    <a:pt x="3236" y="3003"/>
                  </a:lnTo>
                  <a:lnTo>
                    <a:pt x="3351" y="3003"/>
                  </a:lnTo>
                  <a:lnTo>
                    <a:pt x="3351" y="1097"/>
                  </a:lnTo>
                  <a:lnTo>
                    <a:pt x="3349" y="1066"/>
                  </a:lnTo>
                  <a:lnTo>
                    <a:pt x="3340" y="1037"/>
                  </a:lnTo>
                  <a:lnTo>
                    <a:pt x="3327" y="1010"/>
                  </a:lnTo>
                  <a:lnTo>
                    <a:pt x="3310" y="985"/>
                  </a:lnTo>
                  <a:lnTo>
                    <a:pt x="3289" y="964"/>
                  </a:lnTo>
                  <a:lnTo>
                    <a:pt x="3265" y="947"/>
                  </a:lnTo>
                  <a:lnTo>
                    <a:pt x="3238" y="935"/>
                  </a:lnTo>
                  <a:lnTo>
                    <a:pt x="3209" y="926"/>
                  </a:lnTo>
                  <a:lnTo>
                    <a:pt x="3177" y="924"/>
                  </a:lnTo>
                  <a:lnTo>
                    <a:pt x="2995" y="924"/>
                  </a:lnTo>
                  <a:close/>
                  <a:moveTo>
                    <a:pt x="405" y="924"/>
                  </a:moveTo>
                  <a:lnTo>
                    <a:pt x="373" y="926"/>
                  </a:lnTo>
                  <a:lnTo>
                    <a:pt x="344" y="935"/>
                  </a:lnTo>
                  <a:lnTo>
                    <a:pt x="317" y="947"/>
                  </a:lnTo>
                  <a:lnTo>
                    <a:pt x="293" y="964"/>
                  </a:lnTo>
                  <a:lnTo>
                    <a:pt x="272" y="985"/>
                  </a:lnTo>
                  <a:lnTo>
                    <a:pt x="255" y="1010"/>
                  </a:lnTo>
                  <a:lnTo>
                    <a:pt x="242" y="1037"/>
                  </a:lnTo>
                  <a:lnTo>
                    <a:pt x="233" y="1066"/>
                  </a:lnTo>
                  <a:lnTo>
                    <a:pt x="231" y="1097"/>
                  </a:lnTo>
                  <a:lnTo>
                    <a:pt x="231" y="3003"/>
                  </a:lnTo>
                  <a:lnTo>
                    <a:pt x="346" y="3003"/>
                  </a:lnTo>
                  <a:lnTo>
                    <a:pt x="346" y="1155"/>
                  </a:lnTo>
                  <a:lnTo>
                    <a:pt x="350" y="1128"/>
                  </a:lnTo>
                  <a:lnTo>
                    <a:pt x="358" y="1104"/>
                  </a:lnTo>
                  <a:lnTo>
                    <a:pt x="372" y="1083"/>
                  </a:lnTo>
                  <a:lnTo>
                    <a:pt x="390" y="1064"/>
                  </a:lnTo>
                  <a:lnTo>
                    <a:pt x="411" y="1051"/>
                  </a:lnTo>
                  <a:lnTo>
                    <a:pt x="435" y="1043"/>
                  </a:lnTo>
                  <a:lnTo>
                    <a:pt x="462" y="1039"/>
                  </a:lnTo>
                  <a:lnTo>
                    <a:pt x="1421" y="1039"/>
                  </a:lnTo>
                  <a:lnTo>
                    <a:pt x="1406" y="983"/>
                  </a:lnTo>
                  <a:lnTo>
                    <a:pt x="1396" y="924"/>
                  </a:lnTo>
                  <a:lnTo>
                    <a:pt x="405" y="924"/>
                  </a:lnTo>
                  <a:close/>
                  <a:moveTo>
                    <a:pt x="1536" y="597"/>
                  </a:moveTo>
                  <a:lnTo>
                    <a:pt x="1522" y="648"/>
                  </a:lnTo>
                  <a:lnTo>
                    <a:pt x="1511" y="700"/>
                  </a:lnTo>
                  <a:lnTo>
                    <a:pt x="1504" y="753"/>
                  </a:lnTo>
                  <a:lnTo>
                    <a:pt x="1502" y="808"/>
                  </a:lnTo>
                  <a:lnTo>
                    <a:pt x="1506" y="875"/>
                  </a:lnTo>
                  <a:lnTo>
                    <a:pt x="1514" y="939"/>
                  </a:lnTo>
                  <a:lnTo>
                    <a:pt x="1529" y="1002"/>
                  </a:lnTo>
                  <a:lnTo>
                    <a:pt x="1551" y="1063"/>
                  </a:lnTo>
                  <a:lnTo>
                    <a:pt x="1577" y="1121"/>
                  </a:lnTo>
                  <a:lnTo>
                    <a:pt x="1608" y="1176"/>
                  </a:lnTo>
                  <a:lnTo>
                    <a:pt x="1643" y="1227"/>
                  </a:lnTo>
                  <a:lnTo>
                    <a:pt x="1684" y="1276"/>
                  </a:lnTo>
                  <a:lnTo>
                    <a:pt x="1728" y="1320"/>
                  </a:lnTo>
                  <a:lnTo>
                    <a:pt x="1776" y="1360"/>
                  </a:lnTo>
                  <a:lnTo>
                    <a:pt x="1828" y="1396"/>
                  </a:lnTo>
                  <a:lnTo>
                    <a:pt x="1882" y="1427"/>
                  </a:lnTo>
                  <a:lnTo>
                    <a:pt x="1941" y="1453"/>
                  </a:lnTo>
                  <a:lnTo>
                    <a:pt x="2000" y="1473"/>
                  </a:lnTo>
                  <a:lnTo>
                    <a:pt x="2063" y="1488"/>
                  </a:lnTo>
                  <a:lnTo>
                    <a:pt x="2129" y="1498"/>
                  </a:lnTo>
                  <a:lnTo>
                    <a:pt x="2196" y="1501"/>
                  </a:lnTo>
                  <a:lnTo>
                    <a:pt x="2251" y="1499"/>
                  </a:lnTo>
                  <a:lnTo>
                    <a:pt x="2306" y="1492"/>
                  </a:lnTo>
                  <a:lnTo>
                    <a:pt x="2359" y="1481"/>
                  </a:lnTo>
                  <a:lnTo>
                    <a:pt x="2149" y="852"/>
                  </a:lnTo>
                  <a:lnTo>
                    <a:pt x="1536" y="597"/>
                  </a:lnTo>
                  <a:close/>
                  <a:moveTo>
                    <a:pt x="2724" y="361"/>
                  </a:moveTo>
                  <a:lnTo>
                    <a:pt x="2261" y="824"/>
                  </a:lnTo>
                  <a:lnTo>
                    <a:pt x="2468" y="1445"/>
                  </a:lnTo>
                  <a:lnTo>
                    <a:pt x="2525" y="1418"/>
                  </a:lnTo>
                  <a:lnTo>
                    <a:pt x="2577" y="1386"/>
                  </a:lnTo>
                  <a:lnTo>
                    <a:pt x="2627" y="1351"/>
                  </a:lnTo>
                  <a:lnTo>
                    <a:pt x="2672" y="1310"/>
                  </a:lnTo>
                  <a:lnTo>
                    <a:pt x="2715" y="1266"/>
                  </a:lnTo>
                  <a:lnTo>
                    <a:pt x="2754" y="1219"/>
                  </a:lnTo>
                  <a:lnTo>
                    <a:pt x="2787" y="1168"/>
                  </a:lnTo>
                  <a:lnTo>
                    <a:pt x="2818" y="1114"/>
                  </a:lnTo>
                  <a:lnTo>
                    <a:pt x="2843" y="1058"/>
                  </a:lnTo>
                  <a:lnTo>
                    <a:pt x="2862" y="998"/>
                  </a:lnTo>
                  <a:lnTo>
                    <a:pt x="2876" y="937"/>
                  </a:lnTo>
                  <a:lnTo>
                    <a:pt x="2885" y="873"/>
                  </a:lnTo>
                  <a:lnTo>
                    <a:pt x="2888" y="808"/>
                  </a:lnTo>
                  <a:lnTo>
                    <a:pt x="2886" y="745"/>
                  </a:lnTo>
                  <a:lnTo>
                    <a:pt x="2878" y="683"/>
                  </a:lnTo>
                  <a:lnTo>
                    <a:pt x="2863" y="624"/>
                  </a:lnTo>
                  <a:lnTo>
                    <a:pt x="2845" y="566"/>
                  </a:lnTo>
                  <a:lnTo>
                    <a:pt x="2821" y="511"/>
                  </a:lnTo>
                  <a:lnTo>
                    <a:pt x="2793" y="458"/>
                  </a:lnTo>
                  <a:lnTo>
                    <a:pt x="2760" y="408"/>
                  </a:lnTo>
                  <a:lnTo>
                    <a:pt x="2724" y="361"/>
                  </a:lnTo>
                  <a:close/>
                  <a:moveTo>
                    <a:pt x="2196" y="115"/>
                  </a:moveTo>
                  <a:lnTo>
                    <a:pt x="2130" y="118"/>
                  </a:lnTo>
                  <a:lnTo>
                    <a:pt x="2065" y="128"/>
                  </a:lnTo>
                  <a:lnTo>
                    <a:pt x="2003" y="143"/>
                  </a:lnTo>
                  <a:lnTo>
                    <a:pt x="1943" y="163"/>
                  </a:lnTo>
                  <a:lnTo>
                    <a:pt x="1885" y="189"/>
                  </a:lnTo>
                  <a:lnTo>
                    <a:pt x="1831" y="219"/>
                  </a:lnTo>
                  <a:lnTo>
                    <a:pt x="1780" y="255"/>
                  </a:lnTo>
                  <a:lnTo>
                    <a:pt x="1732" y="294"/>
                  </a:lnTo>
                  <a:lnTo>
                    <a:pt x="1688" y="337"/>
                  </a:lnTo>
                  <a:lnTo>
                    <a:pt x="1648" y="385"/>
                  </a:lnTo>
                  <a:lnTo>
                    <a:pt x="1612" y="436"/>
                  </a:lnTo>
                  <a:lnTo>
                    <a:pt x="1580" y="489"/>
                  </a:lnTo>
                  <a:lnTo>
                    <a:pt x="2182" y="740"/>
                  </a:lnTo>
                  <a:lnTo>
                    <a:pt x="2643" y="280"/>
                  </a:lnTo>
                  <a:lnTo>
                    <a:pt x="2595" y="243"/>
                  </a:lnTo>
                  <a:lnTo>
                    <a:pt x="2545" y="210"/>
                  </a:lnTo>
                  <a:lnTo>
                    <a:pt x="2493" y="183"/>
                  </a:lnTo>
                  <a:lnTo>
                    <a:pt x="2438" y="159"/>
                  </a:lnTo>
                  <a:lnTo>
                    <a:pt x="2380" y="141"/>
                  </a:lnTo>
                  <a:lnTo>
                    <a:pt x="2321" y="127"/>
                  </a:lnTo>
                  <a:lnTo>
                    <a:pt x="2259" y="118"/>
                  </a:lnTo>
                  <a:lnTo>
                    <a:pt x="2196" y="115"/>
                  </a:lnTo>
                  <a:close/>
                  <a:moveTo>
                    <a:pt x="2196" y="0"/>
                  </a:moveTo>
                  <a:lnTo>
                    <a:pt x="2269" y="3"/>
                  </a:lnTo>
                  <a:lnTo>
                    <a:pt x="2340" y="13"/>
                  </a:lnTo>
                  <a:lnTo>
                    <a:pt x="2410" y="29"/>
                  </a:lnTo>
                  <a:lnTo>
                    <a:pt x="2477" y="51"/>
                  </a:lnTo>
                  <a:lnTo>
                    <a:pt x="2542" y="78"/>
                  </a:lnTo>
                  <a:lnTo>
                    <a:pt x="2603" y="111"/>
                  </a:lnTo>
                  <a:lnTo>
                    <a:pt x="2662" y="148"/>
                  </a:lnTo>
                  <a:lnTo>
                    <a:pt x="2716" y="190"/>
                  </a:lnTo>
                  <a:lnTo>
                    <a:pt x="2767" y="236"/>
                  </a:lnTo>
                  <a:lnTo>
                    <a:pt x="2813" y="287"/>
                  </a:lnTo>
                  <a:lnTo>
                    <a:pt x="2856" y="343"/>
                  </a:lnTo>
                  <a:lnTo>
                    <a:pt x="2894" y="400"/>
                  </a:lnTo>
                  <a:lnTo>
                    <a:pt x="2926" y="462"/>
                  </a:lnTo>
                  <a:lnTo>
                    <a:pt x="2954" y="526"/>
                  </a:lnTo>
                  <a:lnTo>
                    <a:pt x="2975" y="593"/>
                  </a:lnTo>
                  <a:lnTo>
                    <a:pt x="2992" y="663"/>
                  </a:lnTo>
                  <a:lnTo>
                    <a:pt x="3001" y="734"/>
                  </a:lnTo>
                  <a:lnTo>
                    <a:pt x="3005" y="808"/>
                  </a:lnTo>
                  <a:lnTo>
                    <a:pt x="3177" y="808"/>
                  </a:lnTo>
                  <a:lnTo>
                    <a:pt x="3221" y="811"/>
                  </a:lnTo>
                  <a:lnTo>
                    <a:pt x="3261" y="820"/>
                  </a:lnTo>
                  <a:lnTo>
                    <a:pt x="3300" y="835"/>
                  </a:lnTo>
                  <a:lnTo>
                    <a:pt x="3335" y="855"/>
                  </a:lnTo>
                  <a:lnTo>
                    <a:pt x="3367" y="880"/>
                  </a:lnTo>
                  <a:lnTo>
                    <a:pt x="3395" y="908"/>
                  </a:lnTo>
                  <a:lnTo>
                    <a:pt x="3420" y="939"/>
                  </a:lnTo>
                  <a:lnTo>
                    <a:pt x="3440" y="975"/>
                  </a:lnTo>
                  <a:lnTo>
                    <a:pt x="3454" y="1014"/>
                  </a:lnTo>
                  <a:lnTo>
                    <a:pt x="3464" y="1054"/>
                  </a:lnTo>
                  <a:lnTo>
                    <a:pt x="3467" y="1097"/>
                  </a:lnTo>
                  <a:lnTo>
                    <a:pt x="3467" y="3003"/>
                  </a:lnTo>
                  <a:lnTo>
                    <a:pt x="3582" y="3003"/>
                  </a:lnTo>
                  <a:lnTo>
                    <a:pt x="3582" y="3291"/>
                  </a:lnTo>
                  <a:lnTo>
                    <a:pt x="3579" y="3334"/>
                  </a:lnTo>
                  <a:lnTo>
                    <a:pt x="3570" y="3375"/>
                  </a:lnTo>
                  <a:lnTo>
                    <a:pt x="3555" y="3413"/>
                  </a:lnTo>
                  <a:lnTo>
                    <a:pt x="3535" y="3449"/>
                  </a:lnTo>
                  <a:lnTo>
                    <a:pt x="3511" y="3480"/>
                  </a:lnTo>
                  <a:lnTo>
                    <a:pt x="3482" y="3509"/>
                  </a:lnTo>
                  <a:lnTo>
                    <a:pt x="3451" y="3533"/>
                  </a:lnTo>
                  <a:lnTo>
                    <a:pt x="3415" y="3553"/>
                  </a:lnTo>
                  <a:lnTo>
                    <a:pt x="3377" y="3568"/>
                  </a:lnTo>
                  <a:lnTo>
                    <a:pt x="3336" y="3577"/>
                  </a:lnTo>
                  <a:lnTo>
                    <a:pt x="3293" y="3580"/>
                  </a:lnTo>
                  <a:lnTo>
                    <a:pt x="289" y="3580"/>
                  </a:lnTo>
                  <a:lnTo>
                    <a:pt x="246" y="3577"/>
                  </a:lnTo>
                  <a:lnTo>
                    <a:pt x="205" y="3568"/>
                  </a:lnTo>
                  <a:lnTo>
                    <a:pt x="167" y="3553"/>
                  </a:lnTo>
                  <a:lnTo>
                    <a:pt x="131" y="3533"/>
                  </a:lnTo>
                  <a:lnTo>
                    <a:pt x="100" y="3509"/>
                  </a:lnTo>
                  <a:lnTo>
                    <a:pt x="71" y="3480"/>
                  </a:lnTo>
                  <a:lnTo>
                    <a:pt x="47" y="3449"/>
                  </a:lnTo>
                  <a:lnTo>
                    <a:pt x="27" y="3413"/>
                  </a:lnTo>
                  <a:lnTo>
                    <a:pt x="12" y="3375"/>
                  </a:lnTo>
                  <a:lnTo>
                    <a:pt x="3" y="3334"/>
                  </a:lnTo>
                  <a:lnTo>
                    <a:pt x="0" y="3291"/>
                  </a:lnTo>
                  <a:lnTo>
                    <a:pt x="0" y="3003"/>
                  </a:lnTo>
                  <a:lnTo>
                    <a:pt x="115" y="3003"/>
                  </a:lnTo>
                  <a:lnTo>
                    <a:pt x="115" y="1097"/>
                  </a:lnTo>
                  <a:lnTo>
                    <a:pt x="118" y="1054"/>
                  </a:lnTo>
                  <a:lnTo>
                    <a:pt x="128" y="1014"/>
                  </a:lnTo>
                  <a:lnTo>
                    <a:pt x="142" y="975"/>
                  </a:lnTo>
                  <a:lnTo>
                    <a:pt x="162" y="939"/>
                  </a:lnTo>
                  <a:lnTo>
                    <a:pt x="187" y="908"/>
                  </a:lnTo>
                  <a:lnTo>
                    <a:pt x="215" y="880"/>
                  </a:lnTo>
                  <a:lnTo>
                    <a:pt x="247" y="855"/>
                  </a:lnTo>
                  <a:lnTo>
                    <a:pt x="282" y="835"/>
                  </a:lnTo>
                  <a:lnTo>
                    <a:pt x="321" y="820"/>
                  </a:lnTo>
                  <a:lnTo>
                    <a:pt x="361" y="811"/>
                  </a:lnTo>
                  <a:lnTo>
                    <a:pt x="405" y="808"/>
                  </a:lnTo>
                  <a:lnTo>
                    <a:pt x="1386" y="808"/>
                  </a:lnTo>
                  <a:lnTo>
                    <a:pt x="1389" y="734"/>
                  </a:lnTo>
                  <a:lnTo>
                    <a:pt x="1399" y="663"/>
                  </a:lnTo>
                  <a:lnTo>
                    <a:pt x="1415" y="593"/>
                  </a:lnTo>
                  <a:lnTo>
                    <a:pt x="1437" y="526"/>
                  </a:lnTo>
                  <a:lnTo>
                    <a:pt x="1464" y="462"/>
                  </a:lnTo>
                  <a:lnTo>
                    <a:pt x="1497" y="400"/>
                  </a:lnTo>
                  <a:lnTo>
                    <a:pt x="1535" y="343"/>
                  </a:lnTo>
                  <a:lnTo>
                    <a:pt x="1577" y="287"/>
                  </a:lnTo>
                  <a:lnTo>
                    <a:pt x="1624" y="236"/>
                  </a:lnTo>
                  <a:lnTo>
                    <a:pt x="1675" y="190"/>
                  </a:lnTo>
                  <a:lnTo>
                    <a:pt x="1729" y="148"/>
                  </a:lnTo>
                  <a:lnTo>
                    <a:pt x="1788" y="111"/>
                  </a:lnTo>
                  <a:lnTo>
                    <a:pt x="1849" y="78"/>
                  </a:lnTo>
                  <a:lnTo>
                    <a:pt x="1914" y="51"/>
                  </a:lnTo>
                  <a:lnTo>
                    <a:pt x="1981" y="29"/>
                  </a:lnTo>
                  <a:lnTo>
                    <a:pt x="2050" y="13"/>
                  </a:lnTo>
                  <a:lnTo>
                    <a:pt x="2122" y="3"/>
                  </a:lnTo>
                  <a:lnTo>
                    <a:pt x="2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-6863" y="192"/>
              <a:ext cx="1213" cy="404"/>
            </a:xfrm>
            <a:custGeom>
              <a:avLst/>
              <a:gdLst>
                <a:gd name="T0" fmla="*/ 1159 w 2428"/>
                <a:gd name="T1" fmla="*/ 617 h 808"/>
                <a:gd name="T2" fmla="*/ 1196 w 2428"/>
                <a:gd name="T3" fmla="*/ 690 h 808"/>
                <a:gd name="T4" fmla="*/ 1269 w 2428"/>
                <a:gd name="T5" fmla="*/ 653 h 808"/>
                <a:gd name="T6" fmla="*/ 1232 w 2428"/>
                <a:gd name="T7" fmla="*/ 580 h 808"/>
                <a:gd name="T8" fmla="*/ 127 w 2428"/>
                <a:gd name="T9" fmla="*/ 601 h 808"/>
                <a:gd name="T10" fmla="*/ 140 w 2428"/>
                <a:gd name="T11" fmla="*/ 682 h 808"/>
                <a:gd name="T12" fmla="*/ 221 w 2428"/>
                <a:gd name="T13" fmla="*/ 669 h 808"/>
                <a:gd name="T14" fmla="*/ 208 w 2428"/>
                <a:gd name="T15" fmla="*/ 589 h 808"/>
                <a:gd name="T16" fmla="*/ 2220 w 2428"/>
                <a:gd name="T17" fmla="*/ 473 h 808"/>
                <a:gd name="T18" fmla="*/ 2207 w 2428"/>
                <a:gd name="T19" fmla="*/ 554 h 808"/>
                <a:gd name="T20" fmla="*/ 2288 w 2428"/>
                <a:gd name="T21" fmla="*/ 566 h 808"/>
                <a:gd name="T22" fmla="*/ 2301 w 2428"/>
                <a:gd name="T23" fmla="*/ 486 h 808"/>
                <a:gd name="T24" fmla="*/ 676 w 2428"/>
                <a:gd name="T25" fmla="*/ 234 h 808"/>
                <a:gd name="T26" fmla="*/ 639 w 2428"/>
                <a:gd name="T27" fmla="*/ 307 h 808"/>
                <a:gd name="T28" fmla="*/ 713 w 2428"/>
                <a:gd name="T29" fmla="*/ 343 h 808"/>
                <a:gd name="T30" fmla="*/ 748 w 2428"/>
                <a:gd name="T31" fmla="*/ 270 h 808"/>
                <a:gd name="T32" fmla="*/ 1791 w 2428"/>
                <a:gd name="T33" fmla="*/ 116 h 808"/>
                <a:gd name="T34" fmla="*/ 1734 w 2428"/>
                <a:gd name="T35" fmla="*/ 173 h 808"/>
                <a:gd name="T36" fmla="*/ 1791 w 2428"/>
                <a:gd name="T37" fmla="*/ 231 h 808"/>
                <a:gd name="T38" fmla="*/ 1849 w 2428"/>
                <a:gd name="T39" fmla="*/ 173 h 808"/>
                <a:gd name="T40" fmla="*/ 1791 w 2428"/>
                <a:gd name="T41" fmla="*/ 116 h 808"/>
                <a:gd name="T42" fmla="*/ 1903 w 2428"/>
                <a:gd name="T43" fmla="*/ 41 h 808"/>
                <a:gd name="T44" fmla="*/ 1965 w 2428"/>
                <a:gd name="T45" fmla="*/ 173 h 808"/>
                <a:gd name="T46" fmla="*/ 2203 w 2428"/>
                <a:gd name="T47" fmla="*/ 354 h 808"/>
                <a:gd name="T48" fmla="*/ 2342 w 2428"/>
                <a:gd name="T49" fmla="*/ 370 h 808"/>
                <a:gd name="T50" fmla="*/ 2424 w 2428"/>
                <a:gd name="T51" fmla="*/ 489 h 808"/>
                <a:gd name="T52" fmla="*/ 2386 w 2428"/>
                <a:gd name="T53" fmla="*/ 631 h 808"/>
                <a:gd name="T54" fmla="*/ 2254 w 2428"/>
                <a:gd name="T55" fmla="*/ 693 h 808"/>
                <a:gd name="T56" fmla="*/ 2121 w 2428"/>
                <a:gd name="T57" fmla="*/ 631 h 808"/>
                <a:gd name="T58" fmla="*/ 2083 w 2428"/>
                <a:gd name="T59" fmla="*/ 493 h 808"/>
                <a:gd name="T60" fmla="*/ 1818 w 2428"/>
                <a:gd name="T61" fmla="*/ 345 h 808"/>
                <a:gd name="T62" fmla="*/ 1377 w 2428"/>
                <a:gd name="T63" fmla="*/ 579 h 808"/>
                <a:gd name="T64" fmla="*/ 1364 w 2428"/>
                <a:gd name="T65" fmla="*/ 722 h 808"/>
                <a:gd name="T66" fmla="*/ 1245 w 2428"/>
                <a:gd name="T67" fmla="*/ 806 h 808"/>
                <a:gd name="T68" fmla="*/ 1102 w 2428"/>
                <a:gd name="T69" fmla="*/ 768 h 808"/>
                <a:gd name="T70" fmla="*/ 1040 w 2428"/>
                <a:gd name="T71" fmla="*/ 635 h 808"/>
                <a:gd name="T72" fmla="*/ 749 w 2428"/>
                <a:gd name="T73" fmla="*/ 452 h 808"/>
                <a:gd name="T74" fmla="*/ 614 w 2428"/>
                <a:gd name="T75" fmla="*/ 441 h 808"/>
                <a:gd name="T76" fmla="*/ 345 w 2428"/>
                <a:gd name="T77" fmla="*/ 666 h 808"/>
                <a:gd name="T78" fmla="*/ 261 w 2428"/>
                <a:gd name="T79" fmla="*/ 784 h 808"/>
                <a:gd name="T80" fmla="*/ 113 w 2428"/>
                <a:gd name="T81" fmla="*/ 797 h 808"/>
                <a:gd name="T82" fmla="*/ 11 w 2428"/>
                <a:gd name="T83" fmla="*/ 695 h 808"/>
                <a:gd name="T84" fmla="*/ 24 w 2428"/>
                <a:gd name="T85" fmla="*/ 547 h 808"/>
                <a:gd name="T86" fmla="*/ 143 w 2428"/>
                <a:gd name="T87" fmla="*/ 465 h 808"/>
                <a:gd name="T88" fmla="*/ 277 w 2428"/>
                <a:gd name="T89" fmla="*/ 496 h 808"/>
                <a:gd name="T90" fmla="*/ 531 w 2428"/>
                <a:gd name="T91" fmla="*/ 228 h 808"/>
                <a:gd name="T92" fmla="*/ 633 w 2428"/>
                <a:gd name="T93" fmla="*/ 126 h 808"/>
                <a:gd name="T94" fmla="*/ 781 w 2428"/>
                <a:gd name="T95" fmla="*/ 138 h 808"/>
                <a:gd name="T96" fmla="*/ 864 w 2428"/>
                <a:gd name="T97" fmla="*/ 258 h 808"/>
                <a:gd name="T98" fmla="*/ 1134 w 2428"/>
                <a:gd name="T99" fmla="*/ 482 h 808"/>
                <a:gd name="T100" fmla="*/ 1277 w 2428"/>
                <a:gd name="T101" fmla="*/ 474 h 808"/>
                <a:gd name="T102" fmla="*/ 1621 w 2428"/>
                <a:gd name="T103" fmla="*/ 142 h 808"/>
                <a:gd name="T104" fmla="*/ 1705 w 2428"/>
                <a:gd name="T105" fmla="*/ 23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8" h="808">
                  <a:moveTo>
                    <a:pt x="1214" y="577"/>
                  </a:moveTo>
                  <a:lnTo>
                    <a:pt x="1196" y="580"/>
                  </a:lnTo>
                  <a:lnTo>
                    <a:pt x="1180" y="589"/>
                  </a:lnTo>
                  <a:lnTo>
                    <a:pt x="1167" y="601"/>
                  </a:lnTo>
                  <a:lnTo>
                    <a:pt x="1159" y="617"/>
                  </a:lnTo>
                  <a:lnTo>
                    <a:pt x="1156" y="635"/>
                  </a:lnTo>
                  <a:lnTo>
                    <a:pt x="1159" y="653"/>
                  </a:lnTo>
                  <a:lnTo>
                    <a:pt x="1167" y="669"/>
                  </a:lnTo>
                  <a:lnTo>
                    <a:pt x="1180" y="682"/>
                  </a:lnTo>
                  <a:lnTo>
                    <a:pt x="1196" y="690"/>
                  </a:lnTo>
                  <a:lnTo>
                    <a:pt x="1214" y="693"/>
                  </a:lnTo>
                  <a:lnTo>
                    <a:pt x="1232" y="690"/>
                  </a:lnTo>
                  <a:lnTo>
                    <a:pt x="1248" y="682"/>
                  </a:lnTo>
                  <a:lnTo>
                    <a:pt x="1261" y="669"/>
                  </a:lnTo>
                  <a:lnTo>
                    <a:pt x="1269" y="653"/>
                  </a:lnTo>
                  <a:lnTo>
                    <a:pt x="1272" y="635"/>
                  </a:lnTo>
                  <a:lnTo>
                    <a:pt x="1269" y="617"/>
                  </a:lnTo>
                  <a:lnTo>
                    <a:pt x="1261" y="601"/>
                  </a:lnTo>
                  <a:lnTo>
                    <a:pt x="1248" y="589"/>
                  </a:lnTo>
                  <a:lnTo>
                    <a:pt x="1232" y="580"/>
                  </a:lnTo>
                  <a:lnTo>
                    <a:pt x="1214" y="577"/>
                  </a:lnTo>
                  <a:close/>
                  <a:moveTo>
                    <a:pt x="174" y="577"/>
                  </a:moveTo>
                  <a:lnTo>
                    <a:pt x="156" y="580"/>
                  </a:lnTo>
                  <a:lnTo>
                    <a:pt x="140" y="589"/>
                  </a:lnTo>
                  <a:lnTo>
                    <a:pt x="127" y="601"/>
                  </a:lnTo>
                  <a:lnTo>
                    <a:pt x="119" y="617"/>
                  </a:lnTo>
                  <a:lnTo>
                    <a:pt x="117" y="635"/>
                  </a:lnTo>
                  <a:lnTo>
                    <a:pt x="119" y="653"/>
                  </a:lnTo>
                  <a:lnTo>
                    <a:pt x="127" y="669"/>
                  </a:lnTo>
                  <a:lnTo>
                    <a:pt x="140" y="682"/>
                  </a:lnTo>
                  <a:lnTo>
                    <a:pt x="156" y="690"/>
                  </a:lnTo>
                  <a:lnTo>
                    <a:pt x="174" y="693"/>
                  </a:lnTo>
                  <a:lnTo>
                    <a:pt x="193" y="690"/>
                  </a:lnTo>
                  <a:lnTo>
                    <a:pt x="208" y="682"/>
                  </a:lnTo>
                  <a:lnTo>
                    <a:pt x="221" y="669"/>
                  </a:lnTo>
                  <a:lnTo>
                    <a:pt x="228" y="653"/>
                  </a:lnTo>
                  <a:lnTo>
                    <a:pt x="232" y="635"/>
                  </a:lnTo>
                  <a:lnTo>
                    <a:pt x="228" y="617"/>
                  </a:lnTo>
                  <a:lnTo>
                    <a:pt x="221" y="601"/>
                  </a:lnTo>
                  <a:lnTo>
                    <a:pt x="208" y="589"/>
                  </a:lnTo>
                  <a:lnTo>
                    <a:pt x="193" y="580"/>
                  </a:lnTo>
                  <a:lnTo>
                    <a:pt x="174" y="577"/>
                  </a:lnTo>
                  <a:close/>
                  <a:moveTo>
                    <a:pt x="2254" y="462"/>
                  </a:moveTo>
                  <a:lnTo>
                    <a:pt x="2235" y="465"/>
                  </a:lnTo>
                  <a:lnTo>
                    <a:pt x="2220" y="473"/>
                  </a:lnTo>
                  <a:lnTo>
                    <a:pt x="2207" y="486"/>
                  </a:lnTo>
                  <a:lnTo>
                    <a:pt x="2200" y="501"/>
                  </a:lnTo>
                  <a:lnTo>
                    <a:pt x="2196" y="519"/>
                  </a:lnTo>
                  <a:lnTo>
                    <a:pt x="2200" y="538"/>
                  </a:lnTo>
                  <a:lnTo>
                    <a:pt x="2207" y="554"/>
                  </a:lnTo>
                  <a:lnTo>
                    <a:pt x="2220" y="566"/>
                  </a:lnTo>
                  <a:lnTo>
                    <a:pt x="2235" y="575"/>
                  </a:lnTo>
                  <a:lnTo>
                    <a:pt x="2254" y="577"/>
                  </a:lnTo>
                  <a:lnTo>
                    <a:pt x="2272" y="575"/>
                  </a:lnTo>
                  <a:lnTo>
                    <a:pt x="2288" y="566"/>
                  </a:lnTo>
                  <a:lnTo>
                    <a:pt x="2301" y="554"/>
                  </a:lnTo>
                  <a:lnTo>
                    <a:pt x="2309" y="538"/>
                  </a:lnTo>
                  <a:lnTo>
                    <a:pt x="2311" y="519"/>
                  </a:lnTo>
                  <a:lnTo>
                    <a:pt x="2309" y="501"/>
                  </a:lnTo>
                  <a:lnTo>
                    <a:pt x="2301" y="486"/>
                  </a:lnTo>
                  <a:lnTo>
                    <a:pt x="2288" y="473"/>
                  </a:lnTo>
                  <a:lnTo>
                    <a:pt x="2272" y="465"/>
                  </a:lnTo>
                  <a:lnTo>
                    <a:pt x="2254" y="462"/>
                  </a:lnTo>
                  <a:close/>
                  <a:moveTo>
                    <a:pt x="694" y="231"/>
                  </a:moveTo>
                  <a:lnTo>
                    <a:pt x="676" y="234"/>
                  </a:lnTo>
                  <a:lnTo>
                    <a:pt x="660" y="241"/>
                  </a:lnTo>
                  <a:lnTo>
                    <a:pt x="647" y="255"/>
                  </a:lnTo>
                  <a:lnTo>
                    <a:pt x="639" y="270"/>
                  </a:lnTo>
                  <a:lnTo>
                    <a:pt x="637" y="288"/>
                  </a:lnTo>
                  <a:lnTo>
                    <a:pt x="639" y="307"/>
                  </a:lnTo>
                  <a:lnTo>
                    <a:pt x="647" y="323"/>
                  </a:lnTo>
                  <a:lnTo>
                    <a:pt x="660" y="335"/>
                  </a:lnTo>
                  <a:lnTo>
                    <a:pt x="676" y="343"/>
                  </a:lnTo>
                  <a:lnTo>
                    <a:pt x="694" y="346"/>
                  </a:lnTo>
                  <a:lnTo>
                    <a:pt x="713" y="343"/>
                  </a:lnTo>
                  <a:lnTo>
                    <a:pt x="728" y="335"/>
                  </a:lnTo>
                  <a:lnTo>
                    <a:pt x="741" y="323"/>
                  </a:lnTo>
                  <a:lnTo>
                    <a:pt x="748" y="307"/>
                  </a:lnTo>
                  <a:lnTo>
                    <a:pt x="752" y="288"/>
                  </a:lnTo>
                  <a:lnTo>
                    <a:pt x="748" y="270"/>
                  </a:lnTo>
                  <a:lnTo>
                    <a:pt x="741" y="255"/>
                  </a:lnTo>
                  <a:lnTo>
                    <a:pt x="728" y="241"/>
                  </a:lnTo>
                  <a:lnTo>
                    <a:pt x="713" y="234"/>
                  </a:lnTo>
                  <a:lnTo>
                    <a:pt x="694" y="231"/>
                  </a:lnTo>
                  <a:close/>
                  <a:moveTo>
                    <a:pt x="1791" y="116"/>
                  </a:moveTo>
                  <a:lnTo>
                    <a:pt x="1773" y="118"/>
                  </a:lnTo>
                  <a:lnTo>
                    <a:pt x="1758" y="126"/>
                  </a:lnTo>
                  <a:lnTo>
                    <a:pt x="1745" y="138"/>
                  </a:lnTo>
                  <a:lnTo>
                    <a:pt x="1737" y="155"/>
                  </a:lnTo>
                  <a:lnTo>
                    <a:pt x="1734" y="173"/>
                  </a:lnTo>
                  <a:lnTo>
                    <a:pt x="1737" y="192"/>
                  </a:lnTo>
                  <a:lnTo>
                    <a:pt x="1745" y="207"/>
                  </a:lnTo>
                  <a:lnTo>
                    <a:pt x="1758" y="220"/>
                  </a:lnTo>
                  <a:lnTo>
                    <a:pt x="1773" y="227"/>
                  </a:lnTo>
                  <a:lnTo>
                    <a:pt x="1791" y="231"/>
                  </a:lnTo>
                  <a:lnTo>
                    <a:pt x="1810" y="227"/>
                  </a:lnTo>
                  <a:lnTo>
                    <a:pt x="1826" y="220"/>
                  </a:lnTo>
                  <a:lnTo>
                    <a:pt x="1838" y="207"/>
                  </a:lnTo>
                  <a:lnTo>
                    <a:pt x="1847" y="192"/>
                  </a:lnTo>
                  <a:lnTo>
                    <a:pt x="1849" y="173"/>
                  </a:lnTo>
                  <a:lnTo>
                    <a:pt x="1847" y="155"/>
                  </a:lnTo>
                  <a:lnTo>
                    <a:pt x="1838" y="138"/>
                  </a:lnTo>
                  <a:lnTo>
                    <a:pt x="1826" y="126"/>
                  </a:lnTo>
                  <a:lnTo>
                    <a:pt x="1810" y="118"/>
                  </a:lnTo>
                  <a:lnTo>
                    <a:pt x="1791" y="116"/>
                  </a:lnTo>
                  <a:close/>
                  <a:moveTo>
                    <a:pt x="1791" y="0"/>
                  </a:moveTo>
                  <a:lnTo>
                    <a:pt x="1823" y="3"/>
                  </a:lnTo>
                  <a:lnTo>
                    <a:pt x="1852" y="10"/>
                  </a:lnTo>
                  <a:lnTo>
                    <a:pt x="1879" y="23"/>
                  </a:lnTo>
                  <a:lnTo>
                    <a:pt x="1903" y="41"/>
                  </a:lnTo>
                  <a:lnTo>
                    <a:pt x="1924" y="61"/>
                  </a:lnTo>
                  <a:lnTo>
                    <a:pt x="1941" y="85"/>
                  </a:lnTo>
                  <a:lnTo>
                    <a:pt x="1954" y="112"/>
                  </a:lnTo>
                  <a:lnTo>
                    <a:pt x="1962" y="142"/>
                  </a:lnTo>
                  <a:lnTo>
                    <a:pt x="1965" y="173"/>
                  </a:lnTo>
                  <a:lnTo>
                    <a:pt x="1963" y="199"/>
                  </a:lnTo>
                  <a:lnTo>
                    <a:pt x="1956" y="224"/>
                  </a:lnTo>
                  <a:lnTo>
                    <a:pt x="2158" y="375"/>
                  </a:lnTo>
                  <a:lnTo>
                    <a:pt x="2180" y="363"/>
                  </a:lnTo>
                  <a:lnTo>
                    <a:pt x="2203" y="354"/>
                  </a:lnTo>
                  <a:lnTo>
                    <a:pt x="2228" y="348"/>
                  </a:lnTo>
                  <a:lnTo>
                    <a:pt x="2254" y="346"/>
                  </a:lnTo>
                  <a:lnTo>
                    <a:pt x="2285" y="349"/>
                  </a:lnTo>
                  <a:lnTo>
                    <a:pt x="2315" y="356"/>
                  </a:lnTo>
                  <a:lnTo>
                    <a:pt x="2342" y="370"/>
                  </a:lnTo>
                  <a:lnTo>
                    <a:pt x="2366" y="387"/>
                  </a:lnTo>
                  <a:lnTo>
                    <a:pt x="2386" y="407"/>
                  </a:lnTo>
                  <a:lnTo>
                    <a:pt x="2404" y="432"/>
                  </a:lnTo>
                  <a:lnTo>
                    <a:pt x="2417" y="460"/>
                  </a:lnTo>
                  <a:lnTo>
                    <a:pt x="2424" y="489"/>
                  </a:lnTo>
                  <a:lnTo>
                    <a:pt x="2428" y="519"/>
                  </a:lnTo>
                  <a:lnTo>
                    <a:pt x="2424" y="551"/>
                  </a:lnTo>
                  <a:lnTo>
                    <a:pt x="2417" y="580"/>
                  </a:lnTo>
                  <a:lnTo>
                    <a:pt x="2404" y="607"/>
                  </a:lnTo>
                  <a:lnTo>
                    <a:pt x="2386" y="631"/>
                  </a:lnTo>
                  <a:lnTo>
                    <a:pt x="2366" y="652"/>
                  </a:lnTo>
                  <a:lnTo>
                    <a:pt x="2342" y="669"/>
                  </a:lnTo>
                  <a:lnTo>
                    <a:pt x="2315" y="682"/>
                  </a:lnTo>
                  <a:lnTo>
                    <a:pt x="2285" y="690"/>
                  </a:lnTo>
                  <a:lnTo>
                    <a:pt x="2254" y="693"/>
                  </a:lnTo>
                  <a:lnTo>
                    <a:pt x="2222" y="690"/>
                  </a:lnTo>
                  <a:lnTo>
                    <a:pt x="2193" y="682"/>
                  </a:lnTo>
                  <a:lnTo>
                    <a:pt x="2167" y="669"/>
                  </a:lnTo>
                  <a:lnTo>
                    <a:pt x="2142" y="652"/>
                  </a:lnTo>
                  <a:lnTo>
                    <a:pt x="2121" y="631"/>
                  </a:lnTo>
                  <a:lnTo>
                    <a:pt x="2104" y="607"/>
                  </a:lnTo>
                  <a:lnTo>
                    <a:pt x="2091" y="580"/>
                  </a:lnTo>
                  <a:lnTo>
                    <a:pt x="2083" y="551"/>
                  </a:lnTo>
                  <a:lnTo>
                    <a:pt x="2080" y="519"/>
                  </a:lnTo>
                  <a:lnTo>
                    <a:pt x="2083" y="493"/>
                  </a:lnTo>
                  <a:lnTo>
                    <a:pt x="2089" y="468"/>
                  </a:lnTo>
                  <a:lnTo>
                    <a:pt x="1888" y="317"/>
                  </a:lnTo>
                  <a:lnTo>
                    <a:pt x="1866" y="329"/>
                  </a:lnTo>
                  <a:lnTo>
                    <a:pt x="1842" y="338"/>
                  </a:lnTo>
                  <a:lnTo>
                    <a:pt x="1818" y="345"/>
                  </a:lnTo>
                  <a:lnTo>
                    <a:pt x="1791" y="346"/>
                  </a:lnTo>
                  <a:lnTo>
                    <a:pt x="1759" y="343"/>
                  </a:lnTo>
                  <a:lnTo>
                    <a:pt x="1729" y="334"/>
                  </a:lnTo>
                  <a:lnTo>
                    <a:pt x="1700" y="320"/>
                  </a:lnTo>
                  <a:lnTo>
                    <a:pt x="1377" y="579"/>
                  </a:lnTo>
                  <a:lnTo>
                    <a:pt x="1384" y="606"/>
                  </a:lnTo>
                  <a:lnTo>
                    <a:pt x="1388" y="635"/>
                  </a:lnTo>
                  <a:lnTo>
                    <a:pt x="1384" y="666"/>
                  </a:lnTo>
                  <a:lnTo>
                    <a:pt x="1377" y="695"/>
                  </a:lnTo>
                  <a:lnTo>
                    <a:pt x="1364" y="722"/>
                  </a:lnTo>
                  <a:lnTo>
                    <a:pt x="1346" y="746"/>
                  </a:lnTo>
                  <a:lnTo>
                    <a:pt x="1326" y="768"/>
                  </a:lnTo>
                  <a:lnTo>
                    <a:pt x="1302" y="784"/>
                  </a:lnTo>
                  <a:lnTo>
                    <a:pt x="1275" y="797"/>
                  </a:lnTo>
                  <a:lnTo>
                    <a:pt x="1245" y="806"/>
                  </a:lnTo>
                  <a:lnTo>
                    <a:pt x="1214" y="808"/>
                  </a:lnTo>
                  <a:lnTo>
                    <a:pt x="1183" y="806"/>
                  </a:lnTo>
                  <a:lnTo>
                    <a:pt x="1153" y="797"/>
                  </a:lnTo>
                  <a:lnTo>
                    <a:pt x="1126" y="784"/>
                  </a:lnTo>
                  <a:lnTo>
                    <a:pt x="1102" y="768"/>
                  </a:lnTo>
                  <a:lnTo>
                    <a:pt x="1082" y="746"/>
                  </a:lnTo>
                  <a:lnTo>
                    <a:pt x="1064" y="722"/>
                  </a:lnTo>
                  <a:lnTo>
                    <a:pt x="1051" y="695"/>
                  </a:lnTo>
                  <a:lnTo>
                    <a:pt x="1044" y="666"/>
                  </a:lnTo>
                  <a:lnTo>
                    <a:pt x="1040" y="635"/>
                  </a:lnTo>
                  <a:lnTo>
                    <a:pt x="1042" y="614"/>
                  </a:lnTo>
                  <a:lnTo>
                    <a:pt x="1047" y="593"/>
                  </a:lnTo>
                  <a:lnTo>
                    <a:pt x="797" y="427"/>
                  </a:lnTo>
                  <a:lnTo>
                    <a:pt x="774" y="441"/>
                  </a:lnTo>
                  <a:lnTo>
                    <a:pt x="749" y="452"/>
                  </a:lnTo>
                  <a:lnTo>
                    <a:pt x="722" y="460"/>
                  </a:lnTo>
                  <a:lnTo>
                    <a:pt x="694" y="462"/>
                  </a:lnTo>
                  <a:lnTo>
                    <a:pt x="666" y="460"/>
                  </a:lnTo>
                  <a:lnTo>
                    <a:pt x="639" y="452"/>
                  </a:lnTo>
                  <a:lnTo>
                    <a:pt x="614" y="441"/>
                  </a:lnTo>
                  <a:lnTo>
                    <a:pt x="591" y="427"/>
                  </a:lnTo>
                  <a:lnTo>
                    <a:pt x="341" y="593"/>
                  </a:lnTo>
                  <a:lnTo>
                    <a:pt x="346" y="614"/>
                  </a:lnTo>
                  <a:lnTo>
                    <a:pt x="348" y="635"/>
                  </a:lnTo>
                  <a:lnTo>
                    <a:pt x="345" y="666"/>
                  </a:lnTo>
                  <a:lnTo>
                    <a:pt x="337" y="695"/>
                  </a:lnTo>
                  <a:lnTo>
                    <a:pt x="324" y="722"/>
                  </a:lnTo>
                  <a:lnTo>
                    <a:pt x="307" y="746"/>
                  </a:lnTo>
                  <a:lnTo>
                    <a:pt x="286" y="768"/>
                  </a:lnTo>
                  <a:lnTo>
                    <a:pt x="261" y="784"/>
                  </a:lnTo>
                  <a:lnTo>
                    <a:pt x="235" y="797"/>
                  </a:lnTo>
                  <a:lnTo>
                    <a:pt x="206" y="806"/>
                  </a:lnTo>
                  <a:lnTo>
                    <a:pt x="174" y="808"/>
                  </a:lnTo>
                  <a:lnTo>
                    <a:pt x="143" y="806"/>
                  </a:lnTo>
                  <a:lnTo>
                    <a:pt x="113" y="797"/>
                  </a:lnTo>
                  <a:lnTo>
                    <a:pt x="86" y="784"/>
                  </a:lnTo>
                  <a:lnTo>
                    <a:pt x="62" y="768"/>
                  </a:lnTo>
                  <a:lnTo>
                    <a:pt x="42" y="746"/>
                  </a:lnTo>
                  <a:lnTo>
                    <a:pt x="24" y="722"/>
                  </a:lnTo>
                  <a:lnTo>
                    <a:pt x="11" y="695"/>
                  </a:lnTo>
                  <a:lnTo>
                    <a:pt x="4" y="666"/>
                  </a:lnTo>
                  <a:lnTo>
                    <a:pt x="0" y="635"/>
                  </a:lnTo>
                  <a:lnTo>
                    <a:pt x="4" y="604"/>
                  </a:lnTo>
                  <a:lnTo>
                    <a:pt x="11" y="575"/>
                  </a:lnTo>
                  <a:lnTo>
                    <a:pt x="24" y="547"/>
                  </a:lnTo>
                  <a:lnTo>
                    <a:pt x="42" y="524"/>
                  </a:lnTo>
                  <a:lnTo>
                    <a:pt x="62" y="503"/>
                  </a:lnTo>
                  <a:lnTo>
                    <a:pt x="86" y="486"/>
                  </a:lnTo>
                  <a:lnTo>
                    <a:pt x="113" y="473"/>
                  </a:lnTo>
                  <a:lnTo>
                    <a:pt x="143" y="465"/>
                  </a:lnTo>
                  <a:lnTo>
                    <a:pt x="174" y="462"/>
                  </a:lnTo>
                  <a:lnTo>
                    <a:pt x="202" y="464"/>
                  </a:lnTo>
                  <a:lnTo>
                    <a:pt x="229" y="471"/>
                  </a:lnTo>
                  <a:lnTo>
                    <a:pt x="254" y="482"/>
                  </a:lnTo>
                  <a:lnTo>
                    <a:pt x="277" y="496"/>
                  </a:lnTo>
                  <a:lnTo>
                    <a:pt x="527" y="330"/>
                  </a:lnTo>
                  <a:lnTo>
                    <a:pt x="523" y="310"/>
                  </a:lnTo>
                  <a:lnTo>
                    <a:pt x="520" y="288"/>
                  </a:lnTo>
                  <a:lnTo>
                    <a:pt x="524" y="258"/>
                  </a:lnTo>
                  <a:lnTo>
                    <a:pt x="531" y="228"/>
                  </a:lnTo>
                  <a:lnTo>
                    <a:pt x="544" y="201"/>
                  </a:lnTo>
                  <a:lnTo>
                    <a:pt x="562" y="176"/>
                  </a:lnTo>
                  <a:lnTo>
                    <a:pt x="582" y="156"/>
                  </a:lnTo>
                  <a:lnTo>
                    <a:pt x="606" y="138"/>
                  </a:lnTo>
                  <a:lnTo>
                    <a:pt x="633" y="126"/>
                  </a:lnTo>
                  <a:lnTo>
                    <a:pt x="663" y="118"/>
                  </a:lnTo>
                  <a:lnTo>
                    <a:pt x="694" y="116"/>
                  </a:lnTo>
                  <a:lnTo>
                    <a:pt x="726" y="118"/>
                  </a:lnTo>
                  <a:lnTo>
                    <a:pt x="755" y="126"/>
                  </a:lnTo>
                  <a:lnTo>
                    <a:pt x="781" y="138"/>
                  </a:lnTo>
                  <a:lnTo>
                    <a:pt x="806" y="156"/>
                  </a:lnTo>
                  <a:lnTo>
                    <a:pt x="826" y="176"/>
                  </a:lnTo>
                  <a:lnTo>
                    <a:pt x="844" y="201"/>
                  </a:lnTo>
                  <a:lnTo>
                    <a:pt x="857" y="228"/>
                  </a:lnTo>
                  <a:lnTo>
                    <a:pt x="864" y="258"/>
                  </a:lnTo>
                  <a:lnTo>
                    <a:pt x="868" y="288"/>
                  </a:lnTo>
                  <a:lnTo>
                    <a:pt x="866" y="310"/>
                  </a:lnTo>
                  <a:lnTo>
                    <a:pt x="861" y="330"/>
                  </a:lnTo>
                  <a:lnTo>
                    <a:pt x="1111" y="496"/>
                  </a:lnTo>
                  <a:lnTo>
                    <a:pt x="1134" y="482"/>
                  </a:lnTo>
                  <a:lnTo>
                    <a:pt x="1159" y="471"/>
                  </a:lnTo>
                  <a:lnTo>
                    <a:pt x="1186" y="464"/>
                  </a:lnTo>
                  <a:lnTo>
                    <a:pt x="1214" y="462"/>
                  </a:lnTo>
                  <a:lnTo>
                    <a:pt x="1247" y="465"/>
                  </a:lnTo>
                  <a:lnTo>
                    <a:pt x="1277" y="474"/>
                  </a:lnTo>
                  <a:lnTo>
                    <a:pt x="1305" y="488"/>
                  </a:lnTo>
                  <a:lnTo>
                    <a:pt x="1629" y="230"/>
                  </a:lnTo>
                  <a:lnTo>
                    <a:pt x="1621" y="202"/>
                  </a:lnTo>
                  <a:lnTo>
                    <a:pt x="1619" y="173"/>
                  </a:lnTo>
                  <a:lnTo>
                    <a:pt x="1621" y="142"/>
                  </a:lnTo>
                  <a:lnTo>
                    <a:pt x="1630" y="112"/>
                  </a:lnTo>
                  <a:lnTo>
                    <a:pt x="1642" y="85"/>
                  </a:lnTo>
                  <a:lnTo>
                    <a:pt x="1659" y="61"/>
                  </a:lnTo>
                  <a:lnTo>
                    <a:pt x="1680" y="41"/>
                  </a:lnTo>
                  <a:lnTo>
                    <a:pt x="1705" y="23"/>
                  </a:lnTo>
                  <a:lnTo>
                    <a:pt x="1732" y="10"/>
                  </a:lnTo>
                  <a:lnTo>
                    <a:pt x="1761" y="3"/>
                  </a:lnTo>
                  <a:lnTo>
                    <a:pt x="1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-6863" y="-212"/>
              <a:ext cx="462" cy="404"/>
            </a:xfrm>
            <a:custGeom>
              <a:avLst/>
              <a:gdLst>
                <a:gd name="T0" fmla="*/ 117 w 925"/>
                <a:gd name="T1" fmla="*/ 115 h 809"/>
                <a:gd name="T2" fmla="*/ 117 w 925"/>
                <a:gd name="T3" fmla="*/ 694 h 809"/>
                <a:gd name="T4" fmla="*/ 809 w 925"/>
                <a:gd name="T5" fmla="*/ 694 h 809"/>
                <a:gd name="T6" fmla="*/ 809 w 925"/>
                <a:gd name="T7" fmla="*/ 115 h 809"/>
                <a:gd name="T8" fmla="*/ 117 w 925"/>
                <a:gd name="T9" fmla="*/ 115 h 809"/>
                <a:gd name="T10" fmla="*/ 0 w 925"/>
                <a:gd name="T11" fmla="*/ 0 h 809"/>
                <a:gd name="T12" fmla="*/ 925 w 925"/>
                <a:gd name="T13" fmla="*/ 0 h 809"/>
                <a:gd name="T14" fmla="*/ 925 w 925"/>
                <a:gd name="T15" fmla="*/ 809 h 809"/>
                <a:gd name="T16" fmla="*/ 0 w 925"/>
                <a:gd name="T17" fmla="*/ 809 h 809"/>
                <a:gd name="T18" fmla="*/ 0 w 925"/>
                <a:gd name="T19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5" h="809">
                  <a:moveTo>
                    <a:pt x="117" y="115"/>
                  </a:moveTo>
                  <a:lnTo>
                    <a:pt x="117" y="694"/>
                  </a:lnTo>
                  <a:lnTo>
                    <a:pt x="809" y="694"/>
                  </a:lnTo>
                  <a:lnTo>
                    <a:pt x="809" y="115"/>
                  </a:lnTo>
                  <a:lnTo>
                    <a:pt x="117" y="115"/>
                  </a:lnTo>
                  <a:close/>
                  <a:moveTo>
                    <a:pt x="0" y="0"/>
                  </a:moveTo>
                  <a:lnTo>
                    <a:pt x="925" y="0"/>
                  </a:lnTo>
                  <a:lnTo>
                    <a:pt x="925" y="809"/>
                  </a:lnTo>
                  <a:lnTo>
                    <a:pt x="0" y="8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-6748" y="-96"/>
              <a:ext cx="232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-6748" y="19"/>
              <a:ext cx="232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-6343" y="77"/>
              <a:ext cx="5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-6228" y="77"/>
              <a:ext cx="57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Shape 2617"/>
          <p:cNvSpPr/>
          <p:nvPr/>
        </p:nvSpPr>
        <p:spPr>
          <a:xfrm>
            <a:off x="6329968" y="2877290"/>
            <a:ext cx="514219" cy="417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2460" tIns="32460" rIns="32460" bIns="32460" anchor="ctr"/>
          <a:lstStyle/>
          <a:p>
            <a:pPr defTabSz="38950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 bwMode="auto">
          <a:xfrm>
            <a:off x="3565155" y="1492472"/>
            <a:ext cx="520722" cy="558800"/>
            <a:chOff x="-2144" y="1283"/>
            <a:chExt cx="547" cy="587"/>
          </a:xfrm>
          <a:solidFill>
            <a:schemeClr val="bg1"/>
          </a:solidFill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-1812" y="1635"/>
              <a:ext cx="78" cy="20"/>
            </a:xfrm>
            <a:custGeom>
              <a:avLst/>
              <a:gdLst>
                <a:gd name="T0" fmla="*/ 59 w 469"/>
                <a:gd name="T1" fmla="*/ 0 h 118"/>
                <a:gd name="T2" fmla="*/ 411 w 469"/>
                <a:gd name="T3" fmla="*/ 0 h 118"/>
                <a:gd name="T4" fmla="*/ 429 w 469"/>
                <a:gd name="T5" fmla="*/ 3 h 118"/>
                <a:gd name="T6" fmla="*/ 445 w 469"/>
                <a:gd name="T7" fmla="*/ 12 h 118"/>
                <a:gd name="T8" fmla="*/ 458 w 469"/>
                <a:gd name="T9" fmla="*/ 25 h 118"/>
                <a:gd name="T10" fmla="*/ 466 w 469"/>
                <a:gd name="T11" fmla="*/ 41 h 118"/>
                <a:gd name="T12" fmla="*/ 469 w 469"/>
                <a:gd name="T13" fmla="*/ 59 h 118"/>
                <a:gd name="T14" fmla="*/ 466 w 469"/>
                <a:gd name="T15" fmla="*/ 78 h 118"/>
                <a:gd name="T16" fmla="*/ 458 w 469"/>
                <a:gd name="T17" fmla="*/ 94 h 118"/>
                <a:gd name="T18" fmla="*/ 445 w 469"/>
                <a:gd name="T19" fmla="*/ 107 h 118"/>
                <a:gd name="T20" fmla="*/ 429 w 469"/>
                <a:gd name="T21" fmla="*/ 115 h 118"/>
                <a:gd name="T22" fmla="*/ 411 w 469"/>
                <a:gd name="T23" fmla="*/ 118 h 118"/>
                <a:gd name="T24" fmla="*/ 59 w 469"/>
                <a:gd name="T25" fmla="*/ 118 h 118"/>
                <a:gd name="T26" fmla="*/ 41 w 469"/>
                <a:gd name="T27" fmla="*/ 115 h 118"/>
                <a:gd name="T28" fmla="*/ 24 w 469"/>
                <a:gd name="T29" fmla="*/ 107 h 118"/>
                <a:gd name="T30" fmla="*/ 12 w 469"/>
                <a:gd name="T31" fmla="*/ 94 h 118"/>
                <a:gd name="T32" fmla="*/ 3 w 469"/>
                <a:gd name="T33" fmla="*/ 78 h 118"/>
                <a:gd name="T34" fmla="*/ 0 w 469"/>
                <a:gd name="T35" fmla="*/ 59 h 118"/>
                <a:gd name="T36" fmla="*/ 3 w 469"/>
                <a:gd name="T37" fmla="*/ 41 h 118"/>
                <a:gd name="T38" fmla="*/ 12 w 469"/>
                <a:gd name="T39" fmla="*/ 25 h 118"/>
                <a:gd name="T40" fmla="*/ 24 w 469"/>
                <a:gd name="T41" fmla="*/ 12 h 118"/>
                <a:gd name="T42" fmla="*/ 41 w 469"/>
                <a:gd name="T43" fmla="*/ 3 h 118"/>
                <a:gd name="T44" fmla="*/ 59 w 46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9" h="118">
                  <a:moveTo>
                    <a:pt x="59" y="0"/>
                  </a:moveTo>
                  <a:lnTo>
                    <a:pt x="411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8" y="25"/>
                  </a:lnTo>
                  <a:lnTo>
                    <a:pt x="466" y="41"/>
                  </a:lnTo>
                  <a:lnTo>
                    <a:pt x="469" y="59"/>
                  </a:lnTo>
                  <a:lnTo>
                    <a:pt x="466" y="78"/>
                  </a:lnTo>
                  <a:lnTo>
                    <a:pt x="458" y="94"/>
                  </a:lnTo>
                  <a:lnTo>
                    <a:pt x="445" y="107"/>
                  </a:lnTo>
                  <a:lnTo>
                    <a:pt x="429" y="115"/>
                  </a:lnTo>
                  <a:lnTo>
                    <a:pt x="411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-1792" y="1332"/>
              <a:ext cx="156" cy="303"/>
            </a:xfrm>
            <a:custGeom>
              <a:avLst/>
              <a:gdLst>
                <a:gd name="T0" fmla="*/ 57 w 937"/>
                <a:gd name="T1" fmla="*/ 0 h 1817"/>
                <a:gd name="T2" fmla="*/ 77 w 937"/>
                <a:gd name="T3" fmla="*/ 3 h 1817"/>
                <a:gd name="T4" fmla="*/ 93 w 937"/>
                <a:gd name="T5" fmla="*/ 12 h 1817"/>
                <a:gd name="T6" fmla="*/ 106 w 937"/>
                <a:gd name="T7" fmla="*/ 25 h 1817"/>
                <a:gd name="T8" fmla="*/ 113 w 937"/>
                <a:gd name="T9" fmla="*/ 41 h 1817"/>
                <a:gd name="T10" fmla="*/ 116 w 937"/>
                <a:gd name="T11" fmla="*/ 59 h 1817"/>
                <a:gd name="T12" fmla="*/ 116 w 937"/>
                <a:gd name="T13" fmla="*/ 352 h 1817"/>
                <a:gd name="T14" fmla="*/ 119 w 937"/>
                <a:gd name="T15" fmla="*/ 384 h 1817"/>
                <a:gd name="T16" fmla="*/ 128 w 937"/>
                <a:gd name="T17" fmla="*/ 413 h 1817"/>
                <a:gd name="T18" fmla="*/ 141 w 937"/>
                <a:gd name="T19" fmla="*/ 441 h 1817"/>
                <a:gd name="T20" fmla="*/ 158 w 937"/>
                <a:gd name="T21" fmla="*/ 465 h 1817"/>
                <a:gd name="T22" fmla="*/ 179 w 937"/>
                <a:gd name="T23" fmla="*/ 487 h 1817"/>
                <a:gd name="T24" fmla="*/ 204 w 937"/>
                <a:gd name="T25" fmla="*/ 504 h 1817"/>
                <a:gd name="T26" fmla="*/ 231 w 937"/>
                <a:gd name="T27" fmla="*/ 517 h 1817"/>
                <a:gd name="T28" fmla="*/ 261 w 937"/>
                <a:gd name="T29" fmla="*/ 525 h 1817"/>
                <a:gd name="T30" fmla="*/ 293 w 937"/>
                <a:gd name="T31" fmla="*/ 528 h 1817"/>
                <a:gd name="T32" fmla="*/ 879 w 937"/>
                <a:gd name="T33" fmla="*/ 528 h 1817"/>
                <a:gd name="T34" fmla="*/ 897 w 937"/>
                <a:gd name="T35" fmla="*/ 531 h 1817"/>
                <a:gd name="T36" fmla="*/ 913 w 937"/>
                <a:gd name="T37" fmla="*/ 539 h 1817"/>
                <a:gd name="T38" fmla="*/ 926 w 937"/>
                <a:gd name="T39" fmla="*/ 552 h 1817"/>
                <a:gd name="T40" fmla="*/ 934 w 937"/>
                <a:gd name="T41" fmla="*/ 568 h 1817"/>
                <a:gd name="T42" fmla="*/ 937 w 937"/>
                <a:gd name="T43" fmla="*/ 586 h 1817"/>
                <a:gd name="T44" fmla="*/ 937 w 937"/>
                <a:gd name="T45" fmla="*/ 1759 h 1817"/>
                <a:gd name="T46" fmla="*/ 934 w 937"/>
                <a:gd name="T47" fmla="*/ 1778 h 1817"/>
                <a:gd name="T48" fmla="*/ 926 w 937"/>
                <a:gd name="T49" fmla="*/ 1794 h 1817"/>
                <a:gd name="T50" fmla="*/ 913 w 937"/>
                <a:gd name="T51" fmla="*/ 1806 h 1817"/>
                <a:gd name="T52" fmla="*/ 897 w 937"/>
                <a:gd name="T53" fmla="*/ 1815 h 1817"/>
                <a:gd name="T54" fmla="*/ 879 w 937"/>
                <a:gd name="T55" fmla="*/ 1817 h 1817"/>
                <a:gd name="T56" fmla="*/ 860 w 937"/>
                <a:gd name="T57" fmla="*/ 1815 h 1817"/>
                <a:gd name="T58" fmla="*/ 843 w 937"/>
                <a:gd name="T59" fmla="*/ 1806 h 1817"/>
                <a:gd name="T60" fmla="*/ 832 w 937"/>
                <a:gd name="T61" fmla="*/ 1794 h 1817"/>
                <a:gd name="T62" fmla="*/ 823 w 937"/>
                <a:gd name="T63" fmla="*/ 1778 h 1817"/>
                <a:gd name="T64" fmla="*/ 820 w 937"/>
                <a:gd name="T65" fmla="*/ 1759 h 1817"/>
                <a:gd name="T66" fmla="*/ 820 w 937"/>
                <a:gd name="T67" fmla="*/ 645 h 1817"/>
                <a:gd name="T68" fmla="*/ 293 w 937"/>
                <a:gd name="T69" fmla="*/ 645 h 1817"/>
                <a:gd name="T70" fmla="*/ 249 w 937"/>
                <a:gd name="T71" fmla="*/ 642 h 1817"/>
                <a:gd name="T72" fmla="*/ 208 w 937"/>
                <a:gd name="T73" fmla="*/ 633 h 1817"/>
                <a:gd name="T74" fmla="*/ 169 w 937"/>
                <a:gd name="T75" fmla="*/ 618 h 1817"/>
                <a:gd name="T76" fmla="*/ 133 w 937"/>
                <a:gd name="T77" fmla="*/ 598 h 1817"/>
                <a:gd name="T78" fmla="*/ 100 w 937"/>
                <a:gd name="T79" fmla="*/ 573 h 1817"/>
                <a:gd name="T80" fmla="*/ 71 w 937"/>
                <a:gd name="T81" fmla="*/ 544 h 1817"/>
                <a:gd name="T82" fmla="*/ 47 w 937"/>
                <a:gd name="T83" fmla="*/ 511 h 1817"/>
                <a:gd name="T84" fmla="*/ 26 w 937"/>
                <a:gd name="T85" fmla="*/ 476 h 1817"/>
                <a:gd name="T86" fmla="*/ 11 w 937"/>
                <a:gd name="T87" fmla="*/ 436 h 1817"/>
                <a:gd name="T88" fmla="*/ 3 w 937"/>
                <a:gd name="T89" fmla="*/ 396 h 1817"/>
                <a:gd name="T90" fmla="*/ 0 w 937"/>
                <a:gd name="T91" fmla="*/ 352 h 1817"/>
                <a:gd name="T92" fmla="*/ 0 w 937"/>
                <a:gd name="T93" fmla="*/ 59 h 1817"/>
                <a:gd name="T94" fmla="*/ 2 w 937"/>
                <a:gd name="T95" fmla="*/ 41 h 1817"/>
                <a:gd name="T96" fmla="*/ 10 w 937"/>
                <a:gd name="T97" fmla="*/ 25 h 1817"/>
                <a:gd name="T98" fmla="*/ 23 w 937"/>
                <a:gd name="T99" fmla="*/ 12 h 1817"/>
                <a:gd name="T100" fmla="*/ 39 w 937"/>
                <a:gd name="T101" fmla="*/ 3 h 1817"/>
                <a:gd name="T102" fmla="*/ 57 w 937"/>
                <a:gd name="T10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7" h="1817">
                  <a:moveTo>
                    <a:pt x="57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3" y="41"/>
                  </a:lnTo>
                  <a:lnTo>
                    <a:pt x="116" y="59"/>
                  </a:lnTo>
                  <a:lnTo>
                    <a:pt x="116" y="352"/>
                  </a:lnTo>
                  <a:lnTo>
                    <a:pt x="119" y="384"/>
                  </a:lnTo>
                  <a:lnTo>
                    <a:pt x="128" y="413"/>
                  </a:lnTo>
                  <a:lnTo>
                    <a:pt x="141" y="441"/>
                  </a:lnTo>
                  <a:lnTo>
                    <a:pt x="158" y="465"/>
                  </a:lnTo>
                  <a:lnTo>
                    <a:pt x="179" y="487"/>
                  </a:lnTo>
                  <a:lnTo>
                    <a:pt x="204" y="504"/>
                  </a:lnTo>
                  <a:lnTo>
                    <a:pt x="231" y="517"/>
                  </a:lnTo>
                  <a:lnTo>
                    <a:pt x="261" y="525"/>
                  </a:lnTo>
                  <a:lnTo>
                    <a:pt x="293" y="528"/>
                  </a:lnTo>
                  <a:lnTo>
                    <a:pt x="879" y="528"/>
                  </a:lnTo>
                  <a:lnTo>
                    <a:pt x="897" y="531"/>
                  </a:lnTo>
                  <a:lnTo>
                    <a:pt x="913" y="539"/>
                  </a:lnTo>
                  <a:lnTo>
                    <a:pt x="926" y="552"/>
                  </a:lnTo>
                  <a:lnTo>
                    <a:pt x="934" y="568"/>
                  </a:lnTo>
                  <a:lnTo>
                    <a:pt x="937" y="586"/>
                  </a:lnTo>
                  <a:lnTo>
                    <a:pt x="937" y="1759"/>
                  </a:lnTo>
                  <a:lnTo>
                    <a:pt x="934" y="1778"/>
                  </a:lnTo>
                  <a:lnTo>
                    <a:pt x="926" y="1794"/>
                  </a:lnTo>
                  <a:lnTo>
                    <a:pt x="913" y="1806"/>
                  </a:lnTo>
                  <a:lnTo>
                    <a:pt x="897" y="1815"/>
                  </a:lnTo>
                  <a:lnTo>
                    <a:pt x="879" y="1817"/>
                  </a:lnTo>
                  <a:lnTo>
                    <a:pt x="860" y="1815"/>
                  </a:lnTo>
                  <a:lnTo>
                    <a:pt x="843" y="1806"/>
                  </a:lnTo>
                  <a:lnTo>
                    <a:pt x="832" y="1794"/>
                  </a:lnTo>
                  <a:lnTo>
                    <a:pt x="823" y="1778"/>
                  </a:lnTo>
                  <a:lnTo>
                    <a:pt x="820" y="1759"/>
                  </a:lnTo>
                  <a:lnTo>
                    <a:pt x="820" y="645"/>
                  </a:lnTo>
                  <a:lnTo>
                    <a:pt x="293" y="645"/>
                  </a:lnTo>
                  <a:lnTo>
                    <a:pt x="249" y="642"/>
                  </a:lnTo>
                  <a:lnTo>
                    <a:pt x="208" y="633"/>
                  </a:lnTo>
                  <a:lnTo>
                    <a:pt x="169" y="618"/>
                  </a:lnTo>
                  <a:lnTo>
                    <a:pt x="133" y="598"/>
                  </a:lnTo>
                  <a:lnTo>
                    <a:pt x="100" y="573"/>
                  </a:lnTo>
                  <a:lnTo>
                    <a:pt x="71" y="544"/>
                  </a:lnTo>
                  <a:lnTo>
                    <a:pt x="47" y="511"/>
                  </a:lnTo>
                  <a:lnTo>
                    <a:pt x="26" y="476"/>
                  </a:lnTo>
                  <a:lnTo>
                    <a:pt x="11" y="436"/>
                  </a:lnTo>
                  <a:lnTo>
                    <a:pt x="3" y="396"/>
                  </a:lnTo>
                  <a:lnTo>
                    <a:pt x="0" y="352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-1832" y="1518"/>
              <a:ext cx="98" cy="19"/>
            </a:xfrm>
            <a:custGeom>
              <a:avLst/>
              <a:gdLst>
                <a:gd name="T0" fmla="*/ 59 w 587"/>
                <a:gd name="T1" fmla="*/ 0 h 117"/>
                <a:gd name="T2" fmla="*/ 529 w 587"/>
                <a:gd name="T3" fmla="*/ 0 h 117"/>
                <a:gd name="T4" fmla="*/ 547 w 587"/>
                <a:gd name="T5" fmla="*/ 4 h 117"/>
                <a:gd name="T6" fmla="*/ 563 w 587"/>
                <a:gd name="T7" fmla="*/ 11 h 117"/>
                <a:gd name="T8" fmla="*/ 576 w 587"/>
                <a:gd name="T9" fmla="*/ 24 h 117"/>
                <a:gd name="T10" fmla="*/ 584 w 587"/>
                <a:gd name="T11" fmla="*/ 40 h 117"/>
                <a:gd name="T12" fmla="*/ 587 w 587"/>
                <a:gd name="T13" fmla="*/ 59 h 117"/>
                <a:gd name="T14" fmla="*/ 584 w 587"/>
                <a:gd name="T15" fmla="*/ 77 h 117"/>
                <a:gd name="T16" fmla="*/ 576 w 587"/>
                <a:gd name="T17" fmla="*/ 94 h 117"/>
                <a:gd name="T18" fmla="*/ 563 w 587"/>
                <a:gd name="T19" fmla="*/ 106 h 117"/>
                <a:gd name="T20" fmla="*/ 547 w 587"/>
                <a:gd name="T21" fmla="*/ 115 h 117"/>
                <a:gd name="T22" fmla="*/ 529 w 587"/>
                <a:gd name="T23" fmla="*/ 117 h 117"/>
                <a:gd name="T24" fmla="*/ 59 w 587"/>
                <a:gd name="T25" fmla="*/ 117 h 117"/>
                <a:gd name="T26" fmla="*/ 41 w 587"/>
                <a:gd name="T27" fmla="*/ 115 h 117"/>
                <a:gd name="T28" fmla="*/ 25 w 587"/>
                <a:gd name="T29" fmla="*/ 106 h 117"/>
                <a:gd name="T30" fmla="*/ 12 w 587"/>
                <a:gd name="T31" fmla="*/ 94 h 117"/>
                <a:gd name="T32" fmla="*/ 4 w 587"/>
                <a:gd name="T33" fmla="*/ 77 h 117"/>
                <a:gd name="T34" fmla="*/ 0 w 587"/>
                <a:gd name="T35" fmla="*/ 59 h 117"/>
                <a:gd name="T36" fmla="*/ 4 w 587"/>
                <a:gd name="T37" fmla="*/ 40 h 117"/>
                <a:gd name="T38" fmla="*/ 12 w 587"/>
                <a:gd name="T39" fmla="*/ 24 h 117"/>
                <a:gd name="T40" fmla="*/ 25 w 587"/>
                <a:gd name="T41" fmla="*/ 11 h 117"/>
                <a:gd name="T42" fmla="*/ 41 w 587"/>
                <a:gd name="T43" fmla="*/ 4 h 117"/>
                <a:gd name="T44" fmla="*/ 59 w 587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7" h="117">
                  <a:moveTo>
                    <a:pt x="59" y="0"/>
                  </a:moveTo>
                  <a:lnTo>
                    <a:pt x="529" y="0"/>
                  </a:lnTo>
                  <a:lnTo>
                    <a:pt x="547" y="4"/>
                  </a:lnTo>
                  <a:lnTo>
                    <a:pt x="563" y="11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7" y="59"/>
                  </a:lnTo>
                  <a:lnTo>
                    <a:pt x="584" y="77"/>
                  </a:lnTo>
                  <a:lnTo>
                    <a:pt x="576" y="94"/>
                  </a:lnTo>
                  <a:lnTo>
                    <a:pt x="563" y="106"/>
                  </a:lnTo>
                  <a:lnTo>
                    <a:pt x="547" y="115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-1929" y="1518"/>
              <a:ext cx="78" cy="19"/>
            </a:xfrm>
            <a:custGeom>
              <a:avLst/>
              <a:gdLst>
                <a:gd name="T0" fmla="*/ 59 w 470"/>
                <a:gd name="T1" fmla="*/ 0 h 117"/>
                <a:gd name="T2" fmla="*/ 411 w 470"/>
                <a:gd name="T3" fmla="*/ 0 h 117"/>
                <a:gd name="T4" fmla="*/ 429 w 470"/>
                <a:gd name="T5" fmla="*/ 4 h 117"/>
                <a:gd name="T6" fmla="*/ 445 w 470"/>
                <a:gd name="T7" fmla="*/ 11 h 117"/>
                <a:gd name="T8" fmla="*/ 458 w 470"/>
                <a:gd name="T9" fmla="*/ 24 h 117"/>
                <a:gd name="T10" fmla="*/ 467 w 470"/>
                <a:gd name="T11" fmla="*/ 40 h 117"/>
                <a:gd name="T12" fmla="*/ 470 w 470"/>
                <a:gd name="T13" fmla="*/ 59 h 117"/>
                <a:gd name="T14" fmla="*/ 467 w 470"/>
                <a:gd name="T15" fmla="*/ 77 h 117"/>
                <a:gd name="T16" fmla="*/ 458 w 470"/>
                <a:gd name="T17" fmla="*/ 94 h 117"/>
                <a:gd name="T18" fmla="*/ 445 w 470"/>
                <a:gd name="T19" fmla="*/ 106 h 117"/>
                <a:gd name="T20" fmla="*/ 429 w 470"/>
                <a:gd name="T21" fmla="*/ 115 h 117"/>
                <a:gd name="T22" fmla="*/ 411 w 470"/>
                <a:gd name="T23" fmla="*/ 117 h 117"/>
                <a:gd name="T24" fmla="*/ 59 w 470"/>
                <a:gd name="T25" fmla="*/ 117 h 117"/>
                <a:gd name="T26" fmla="*/ 41 w 470"/>
                <a:gd name="T27" fmla="*/ 115 h 117"/>
                <a:gd name="T28" fmla="*/ 25 w 470"/>
                <a:gd name="T29" fmla="*/ 106 h 117"/>
                <a:gd name="T30" fmla="*/ 12 w 470"/>
                <a:gd name="T31" fmla="*/ 94 h 117"/>
                <a:gd name="T32" fmla="*/ 4 w 470"/>
                <a:gd name="T33" fmla="*/ 77 h 117"/>
                <a:gd name="T34" fmla="*/ 0 w 470"/>
                <a:gd name="T35" fmla="*/ 59 h 117"/>
                <a:gd name="T36" fmla="*/ 4 w 470"/>
                <a:gd name="T37" fmla="*/ 40 h 117"/>
                <a:gd name="T38" fmla="*/ 12 w 470"/>
                <a:gd name="T39" fmla="*/ 24 h 117"/>
                <a:gd name="T40" fmla="*/ 25 w 470"/>
                <a:gd name="T41" fmla="*/ 11 h 117"/>
                <a:gd name="T42" fmla="*/ 41 w 470"/>
                <a:gd name="T43" fmla="*/ 4 h 117"/>
                <a:gd name="T44" fmla="*/ 59 w 470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117">
                  <a:moveTo>
                    <a:pt x="59" y="0"/>
                  </a:moveTo>
                  <a:lnTo>
                    <a:pt x="411" y="0"/>
                  </a:lnTo>
                  <a:lnTo>
                    <a:pt x="429" y="4"/>
                  </a:lnTo>
                  <a:lnTo>
                    <a:pt x="445" y="11"/>
                  </a:lnTo>
                  <a:lnTo>
                    <a:pt x="458" y="24"/>
                  </a:lnTo>
                  <a:lnTo>
                    <a:pt x="467" y="40"/>
                  </a:lnTo>
                  <a:lnTo>
                    <a:pt x="470" y="59"/>
                  </a:lnTo>
                  <a:lnTo>
                    <a:pt x="467" y="77"/>
                  </a:lnTo>
                  <a:lnTo>
                    <a:pt x="458" y="94"/>
                  </a:lnTo>
                  <a:lnTo>
                    <a:pt x="445" y="106"/>
                  </a:lnTo>
                  <a:lnTo>
                    <a:pt x="429" y="115"/>
                  </a:lnTo>
                  <a:lnTo>
                    <a:pt x="411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-1929" y="1577"/>
              <a:ext cx="39" cy="19"/>
            </a:xfrm>
            <a:custGeom>
              <a:avLst/>
              <a:gdLst>
                <a:gd name="T0" fmla="*/ 59 w 236"/>
                <a:gd name="T1" fmla="*/ 0 h 117"/>
                <a:gd name="T2" fmla="*/ 177 w 236"/>
                <a:gd name="T3" fmla="*/ 0 h 117"/>
                <a:gd name="T4" fmla="*/ 195 w 236"/>
                <a:gd name="T5" fmla="*/ 2 h 117"/>
                <a:gd name="T6" fmla="*/ 211 w 236"/>
                <a:gd name="T7" fmla="*/ 11 h 117"/>
                <a:gd name="T8" fmla="*/ 224 w 236"/>
                <a:gd name="T9" fmla="*/ 24 h 117"/>
                <a:gd name="T10" fmla="*/ 232 w 236"/>
                <a:gd name="T11" fmla="*/ 40 h 117"/>
                <a:gd name="T12" fmla="*/ 236 w 236"/>
                <a:gd name="T13" fmla="*/ 58 h 117"/>
                <a:gd name="T14" fmla="*/ 232 w 236"/>
                <a:gd name="T15" fmla="*/ 77 h 117"/>
                <a:gd name="T16" fmla="*/ 224 w 236"/>
                <a:gd name="T17" fmla="*/ 93 h 117"/>
                <a:gd name="T18" fmla="*/ 211 w 236"/>
                <a:gd name="T19" fmla="*/ 106 h 117"/>
                <a:gd name="T20" fmla="*/ 195 w 236"/>
                <a:gd name="T21" fmla="*/ 114 h 117"/>
                <a:gd name="T22" fmla="*/ 177 w 236"/>
                <a:gd name="T23" fmla="*/ 117 h 117"/>
                <a:gd name="T24" fmla="*/ 59 w 236"/>
                <a:gd name="T25" fmla="*/ 117 h 117"/>
                <a:gd name="T26" fmla="*/ 41 w 236"/>
                <a:gd name="T27" fmla="*/ 114 h 117"/>
                <a:gd name="T28" fmla="*/ 25 w 236"/>
                <a:gd name="T29" fmla="*/ 106 h 117"/>
                <a:gd name="T30" fmla="*/ 12 w 236"/>
                <a:gd name="T31" fmla="*/ 93 h 117"/>
                <a:gd name="T32" fmla="*/ 4 w 236"/>
                <a:gd name="T33" fmla="*/ 77 h 117"/>
                <a:gd name="T34" fmla="*/ 0 w 236"/>
                <a:gd name="T35" fmla="*/ 58 h 117"/>
                <a:gd name="T36" fmla="*/ 4 w 236"/>
                <a:gd name="T37" fmla="*/ 40 h 117"/>
                <a:gd name="T38" fmla="*/ 12 w 236"/>
                <a:gd name="T39" fmla="*/ 24 h 117"/>
                <a:gd name="T40" fmla="*/ 25 w 236"/>
                <a:gd name="T41" fmla="*/ 11 h 117"/>
                <a:gd name="T42" fmla="*/ 41 w 236"/>
                <a:gd name="T43" fmla="*/ 2 h 117"/>
                <a:gd name="T44" fmla="*/ 59 w 23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17">
                  <a:moveTo>
                    <a:pt x="59" y="0"/>
                  </a:moveTo>
                  <a:lnTo>
                    <a:pt x="177" y="0"/>
                  </a:lnTo>
                  <a:lnTo>
                    <a:pt x="195" y="2"/>
                  </a:lnTo>
                  <a:lnTo>
                    <a:pt x="211" y="11"/>
                  </a:lnTo>
                  <a:lnTo>
                    <a:pt x="224" y="24"/>
                  </a:lnTo>
                  <a:lnTo>
                    <a:pt x="232" y="40"/>
                  </a:lnTo>
                  <a:lnTo>
                    <a:pt x="236" y="58"/>
                  </a:lnTo>
                  <a:lnTo>
                    <a:pt x="232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7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-1929" y="1459"/>
              <a:ext cx="117" cy="20"/>
            </a:xfrm>
            <a:custGeom>
              <a:avLst/>
              <a:gdLst>
                <a:gd name="T0" fmla="*/ 59 w 704"/>
                <a:gd name="T1" fmla="*/ 0 h 116"/>
                <a:gd name="T2" fmla="*/ 645 w 704"/>
                <a:gd name="T3" fmla="*/ 0 h 116"/>
                <a:gd name="T4" fmla="*/ 664 w 704"/>
                <a:gd name="T5" fmla="*/ 3 h 116"/>
                <a:gd name="T6" fmla="*/ 681 w 704"/>
                <a:gd name="T7" fmla="*/ 10 h 116"/>
                <a:gd name="T8" fmla="*/ 692 w 704"/>
                <a:gd name="T9" fmla="*/ 23 h 116"/>
                <a:gd name="T10" fmla="*/ 701 w 704"/>
                <a:gd name="T11" fmla="*/ 39 h 116"/>
                <a:gd name="T12" fmla="*/ 704 w 704"/>
                <a:gd name="T13" fmla="*/ 58 h 116"/>
                <a:gd name="T14" fmla="*/ 701 w 704"/>
                <a:gd name="T15" fmla="*/ 77 h 116"/>
                <a:gd name="T16" fmla="*/ 692 w 704"/>
                <a:gd name="T17" fmla="*/ 93 h 116"/>
                <a:gd name="T18" fmla="*/ 681 w 704"/>
                <a:gd name="T19" fmla="*/ 106 h 116"/>
                <a:gd name="T20" fmla="*/ 664 w 704"/>
                <a:gd name="T21" fmla="*/ 114 h 116"/>
                <a:gd name="T22" fmla="*/ 645 w 704"/>
                <a:gd name="T23" fmla="*/ 116 h 116"/>
                <a:gd name="T24" fmla="*/ 59 w 704"/>
                <a:gd name="T25" fmla="*/ 116 h 116"/>
                <a:gd name="T26" fmla="*/ 41 w 704"/>
                <a:gd name="T27" fmla="*/ 114 h 116"/>
                <a:gd name="T28" fmla="*/ 25 w 704"/>
                <a:gd name="T29" fmla="*/ 106 h 116"/>
                <a:gd name="T30" fmla="*/ 12 w 704"/>
                <a:gd name="T31" fmla="*/ 93 h 116"/>
                <a:gd name="T32" fmla="*/ 4 w 704"/>
                <a:gd name="T33" fmla="*/ 77 h 116"/>
                <a:gd name="T34" fmla="*/ 0 w 704"/>
                <a:gd name="T35" fmla="*/ 58 h 116"/>
                <a:gd name="T36" fmla="*/ 4 w 704"/>
                <a:gd name="T37" fmla="*/ 39 h 116"/>
                <a:gd name="T38" fmla="*/ 12 w 704"/>
                <a:gd name="T39" fmla="*/ 23 h 116"/>
                <a:gd name="T40" fmla="*/ 25 w 704"/>
                <a:gd name="T41" fmla="*/ 10 h 116"/>
                <a:gd name="T42" fmla="*/ 41 w 704"/>
                <a:gd name="T43" fmla="*/ 3 h 116"/>
                <a:gd name="T44" fmla="*/ 59 w 704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6">
                  <a:moveTo>
                    <a:pt x="59" y="0"/>
                  </a:moveTo>
                  <a:lnTo>
                    <a:pt x="645" y="0"/>
                  </a:lnTo>
                  <a:lnTo>
                    <a:pt x="664" y="3"/>
                  </a:lnTo>
                  <a:lnTo>
                    <a:pt x="681" y="10"/>
                  </a:lnTo>
                  <a:lnTo>
                    <a:pt x="692" y="23"/>
                  </a:lnTo>
                  <a:lnTo>
                    <a:pt x="701" y="39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81" y="106"/>
                  </a:lnTo>
                  <a:lnTo>
                    <a:pt x="664" y="114"/>
                  </a:lnTo>
                  <a:lnTo>
                    <a:pt x="645" y="116"/>
                  </a:lnTo>
                  <a:lnTo>
                    <a:pt x="59" y="116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2" y="23"/>
                  </a:lnTo>
                  <a:lnTo>
                    <a:pt x="25" y="10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-1871" y="1577"/>
              <a:ext cx="118" cy="19"/>
            </a:xfrm>
            <a:custGeom>
              <a:avLst/>
              <a:gdLst>
                <a:gd name="T0" fmla="*/ 59 w 704"/>
                <a:gd name="T1" fmla="*/ 0 h 117"/>
                <a:gd name="T2" fmla="*/ 645 w 704"/>
                <a:gd name="T3" fmla="*/ 0 h 117"/>
                <a:gd name="T4" fmla="*/ 663 w 704"/>
                <a:gd name="T5" fmla="*/ 2 h 117"/>
                <a:gd name="T6" fmla="*/ 679 w 704"/>
                <a:gd name="T7" fmla="*/ 11 h 117"/>
                <a:gd name="T8" fmla="*/ 692 w 704"/>
                <a:gd name="T9" fmla="*/ 24 h 117"/>
                <a:gd name="T10" fmla="*/ 701 w 704"/>
                <a:gd name="T11" fmla="*/ 40 h 117"/>
                <a:gd name="T12" fmla="*/ 704 w 704"/>
                <a:gd name="T13" fmla="*/ 58 h 117"/>
                <a:gd name="T14" fmla="*/ 701 w 704"/>
                <a:gd name="T15" fmla="*/ 77 h 117"/>
                <a:gd name="T16" fmla="*/ 692 w 704"/>
                <a:gd name="T17" fmla="*/ 93 h 117"/>
                <a:gd name="T18" fmla="*/ 679 w 704"/>
                <a:gd name="T19" fmla="*/ 106 h 117"/>
                <a:gd name="T20" fmla="*/ 663 w 704"/>
                <a:gd name="T21" fmla="*/ 114 h 117"/>
                <a:gd name="T22" fmla="*/ 645 w 704"/>
                <a:gd name="T23" fmla="*/ 117 h 117"/>
                <a:gd name="T24" fmla="*/ 59 w 704"/>
                <a:gd name="T25" fmla="*/ 117 h 117"/>
                <a:gd name="T26" fmla="*/ 41 w 704"/>
                <a:gd name="T27" fmla="*/ 114 h 117"/>
                <a:gd name="T28" fmla="*/ 25 w 704"/>
                <a:gd name="T29" fmla="*/ 106 h 117"/>
                <a:gd name="T30" fmla="*/ 12 w 704"/>
                <a:gd name="T31" fmla="*/ 93 h 117"/>
                <a:gd name="T32" fmla="*/ 2 w 704"/>
                <a:gd name="T33" fmla="*/ 77 h 117"/>
                <a:gd name="T34" fmla="*/ 0 w 704"/>
                <a:gd name="T35" fmla="*/ 58 h 117"/>
                <a:gd name="T36" fmla="*/ 2 w 704"/>
                <a:gd name="T37" fmla="*/ 40 h 117"/>
                <a:gd name="T38" fmla="*/ 12 w 704"/>
                <a:gd name="T39" fmla="*/ 24 h 117"/>
                <a:gd name="T40" fmla="*/ 25 w 704"/>
                <a:gd name="T41" fmla="*/ 11 h 117"/>
                <a:gd name="T42" fmla="*/ 41 w 704"/>
                <a:gd name="T43" fmla="*/ 2 h 117"/>
                <a:gd name="T44" fmla="*/ 59 w 704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7">
                  <a:moveTo>
                    <a:pt x="59" y="0"/>
                  </a:moveTo>
                  <a:lnTo>
                    <a:pt x="645" y="0"/>
                  </a:lnTo>
                  <a:lnTo>
                    <a:pt x="663" y="2"/>
                  </a:lnTo>
                  <a:lnTo>
                    <a:pt x="679" y="11"/>
                  </a:lnTo>
                  <a:lnTo>
                    <a:pt x="692" y="24"/>
                  </a:lnTo>
                  <a:lnTo>
                    <a:pt x="701" y="40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79" y="106"/>
                  </a:lnTo>
                  <a:lnTo>
                    <a:pt x="663" y="114"/>
                  </a:lnTo>
                  <a:lnTo>
                    <a:pt x="645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-1812" y="1694"/>
              <a:ext cx="39" cy="19"/>
            </a:xfrm>
            <a:custGeom>
              <a:avLst/>
              <a:gdLst>
                <a:gd name="T0" fmla="*/ 59 w 234"/>
                <a:gd name="T1" fmla="*/ 0 h 118"/>
                <a:gd name="T2" fmla="*/ 175 w 234"/>
                <a:gd name="T3" fmla="*/ 0 h 118"/>
                <a:gd name="T4" fmla="*/ 195 w 234"/>
                <a:gd name="T5" fmla="*/ 3 h 118"/>
                <a:gd name="T6" fmla="*/ 211 w 234"/>
                <a:gd name="T7" fmla="*/ 12 h 118"/>
                <a:gd name="T8" fmla="*/ 224 w 234"/>
                <a:gd name="T9" fmla="*/ 25 h 118"/>
                <a:gd name="T10" fmla="*/ 231 w 234"/>
                <a:gd name="T11" fmla="*/ 41 h 118"/>
                <a:gd name="T12" fmla="*/ 234 w 234"/>
                <a:gd name="T13" fmla="*/ 59 h 118"/>
                <a:gd name="T14" fmla="*/ 231 w 234"/>
                <a:gd name="T15" fmla="*/ 77 h 118"/>
                <a:gd name="T16" fmla="*/ 224 w 234"/>
                <a:gd name="T17" fmla="*/ 93 h 118"/>
                <a:gd name="T18" fmla="*/ 211 w 234"/>
                <a:gd name="T19" fmla="*/ 106 h 118"/>
                <a:gd name="T20" fmla="*/ 195 w 234"/>
                <a:gd name="T21" fmla="*/ 114 h 118"/>
                <a:gd name="T22" fmla="*/ 175 w 234"/>
                <a:gd name="T23" fmla="*/ 118 h 118"/>
                <a:gd name="T24" fmla="*/ 59 w 234"/>
                <a:gd name="T25" fmla="*/ 118 h 118"/>
                <a:gd name="T26" fmla="*/ 41 w 234"/>
                <a:gd name="T27" fmla="*/ 114 h 118"/>
                <a:gd name="T28" fmla="*/ 24 w 234"/>
                <a:gd name="T29" fmla="*/ 106 h 118"/>
                <a:gd name="T30" fmla="*/ 12 w 234"/>
                <a:gd name="T31" fmla="*/ 93 h 118"/>
                <a:gd name="T32" fmla="*/ 3 w 234"/>
                <a:gd name="T33" fmla="*/ 77 h 118"/>
                <a:gd name="T34" fmla="*/ 0 w 234"/>
                <a:gd name="T35" fmla="*/ 59 h 118"/>
                <a:gd name="T36" fmla="*/ 3 w 234"/>
                <a:gd name="T37" fmla="*/ 41 h 118"/>
                <a:gd name="T38" fmla="*/ 12 w 234"/>
                <a:gd name="T39" fmla="*/ 25 h 118"/>
                <a:gd name="T40" fmla="*/ 24 w 234"/>
                <a:gd name="T41" fmla="*/ 12 h 118"/>
                <a:gd name="T42" fmla="*/ 41 w 234"/>
                <a:gd name="T43" fmla="*/ 3 h 118"/>
                <a:gd name="T44" fmla="*/ 59 w 234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118">
                  <a:moveTo>
                    <a:pt x="59" y="0"/>
                  </a:moveTo>
                  <a:lnTo>
                    <a:pt x="175" y="0"/>
                  </a:lnTo>
                  <a:lnTo>
                    <a:pt x="195" y="3"/>
                  </a:lnTo>
                  <a:lnTo>
                    <a:pt x="211" y="12"/>
                  </a:lnTo>
                  <a:lnTo>
                    <a:pt x="224" y="25"/>
                  </a:lnTo>
                  <a:lnTo>
                    <a:pt x="231" y="41"/>
                  </a:lnTo>
                  <a:lnTo>
                    <a:pt x="234" y="59"/>
                  </a:lnTo>
                  <a:lnTo>
                    <a:pt x="231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5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4" y="106"/>
                  </a:lnTo>
                  <a:lnTo>
                    <a:pt x="12" y="93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-1929" y="1635"/>
              <a:ext cx="97" cy="20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8 h 118"/>
                <a:gd name="T16" fmla="*/ 576 w 586"/>
                <a:gd name="T17" fmla="*/ 94 h 118"/>
                <a:gd name="T18" fmla="*/ 563 w 586"/>
                <a:gd name="T19" fmla="*/ 107 h 118"/>
                <a:gd name="T20" fmla="*/ 547 w 586"/>
                <a:gd name="T21" fmla="*/ 115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5 h 118"/>
                <a:gd name="T28" fmla="*/ 25 w 586"/>
                <a:gd name="T29" fmla="*/ 107 h 118"/>
                <a:gd name="T30" fmla="*/ 12 w 586"/>
                <a:gd name="T31" fmla="*/ 94 h 118"/>
                <a:gd name="T32" fmla="*/ 4 w 586"/>
                <a:gd name="T33" fmla="*/ 78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8"/>
                  </a:lnTo>
                  <a:lnTo>
                    <a:pt x="576" y="94"/>
                  </a:lnTo>
                  <a:lnTo>
                    <a:pt x="563" y="107"/>
                  </a:lnTo>
                  <a:lnTo>
                    <a:pt x="547" y="115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5" y="107"/>
                  </a:lnTo>
                  <a:lnTo>
                    <a:pt x="12" y="94"/>
                  </a:lnTo>
                  <a:lnTo>
                    <a:pt x="4" y="78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-1929" y="1694"/>
              <a:ext cx="97" cy="19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7 h 118"/>
                <a:gd name="T16" fmla="*/ 576 w 586"/>
                <a:gd name="T17" fmla="*/ 93 h 118"/>
                <a:gd name="T18" fmla="*/ 563 w 586"/>
                <a:gd name="T19" fmla="*/ 106 h 118"/>
                <a:gd name="T20" fmla="*/ 547 w 586"/>
                <a:gd name="T21" fmla="*/ 114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4 h 118"/>
                <a:gd name="T28" fmla="*/ 25 w 586"/>
                <a:gd name="T29" fmla="*/ 106 h 118"/>
                <a:gd name="T30" fmla="*/ 12 w 586"/>
                <a:gd name="T31" fmla="*/ 93 h 118"/>
                <a:gd name="T32" fmla="*/ 4 w 586"/>
                <a:gd name="T33" fmla="*/ 77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-1812" y="1655"/>
              <a:ext cx="215" cy="215"/>
            </a:xfrm>
            <a:custGeom>
              <a:avLst/>
              <a:gdLst>
                <a:gd name="T0" fmla="*/ 118 w 1290"/>
                <a:gd name="T1" fmla="*/ 1170 h 1287"/>
                <a:gd name="T2" fmla="*/ 118 w 1290"/>
                <a:gd name="T3" fmla="*/ 901 h 1287"/>
                <a:gd name="T4" fmla="*/ 376 w 1290"/>
                <a:gd name="T5" fmla="*/ 994 h 1287"/>
                <a:gd name="T6" fmla="*/ 978 w 1290"/>
                <a:gd name="T7" fmla="*/ 578 h 1287"/>
                <a:gd name="T8" fmla="*/ 709 w 1290"/>
                <a:gd name="T9" fmla="*/ 309 h 1287"/>
                <a:gd name="T10" fmla="*/ 293 w 1290"/>
                <a:gd name="T11" fmla="*/ 911 h 1287"/>
                <a:gd name="T12" fmla="*/ 709 w 1290"/>
                <a:gd name="T13" fmla="*/ 309 h 1287"/>
                <a:gd name="T14" fmla="*/ 932 w 1290"/>
                <a:gd name="T15" fmla="*/ 116 h 1287"/>
                <a:gd name="T16" fmla="*/ 889 w 1290"/>
                <a:gd name="T17" fmla="*/ 134 h 1287"/>
                <a:gd name="T18" fmla="*/ 792 w 1290"/>
                <a:gd name="T19" fmla="*/ 227 h 1287"/>
                <a:gd name="T20" fmla="*/ 1137 w 1290"/>
                <a:gd name="T21" fmla="*/ 419 h 1287"/>
                <a:gd name="T22" fmla="*/ 1166 w 1290"/>
                <a:gd name="T23" fmla="*/ 377 h 1287"/>
                <a:gd name="T24" fmla="*/ 1172 w 1290"/>
                <a:gd name="T25" fmla="*/ 332 h 1287"/>
                <a:gd name="T26" fmla="*/ 1154 w 1290"/>
                <a:gd name="T27" fmla="*/ 289 h 1287"/>
                <a:gd name="T28" fmla="*/ 1019 w 1290"/>
                <a:gd name="T29" fmla="*/ 151 h 1287"/>
                <a:gd name="T30" fmla="*/ 977 w 1290"/>
                <a:gd name="T31" fmla="*/ 122 h 1287"/>
                <a:gd name="T32" fmla="*/ 944 w 1290"/>
                <a:gd name="T33" fmla="*/ 0 h 1287"/>
                <a:gd name="T34" fmla="*/ 1012 w 1290"/>
                <a:gd name="T35" fmla="*/ 11 h 1287"/>
                <a:gd name="T36" fmla="*/ 1074 w 1290"/>
                <a:gd name="T37" fmla="*/ 44 h 1287"/>
                <a:gd name="T38" fmla="*/ 1220 w 1290"/>
                <a:gd name="T39" fmla="*/ 185 h 1287"/>
                <a:gd name="T40" fmla="*/ 1265 w 1290"/>
                <a:gd name="T41" fmla="*/ 245 h 1287"/>
                <a:gd name="T42" fmla="*/ 1287 w 1290"/>
                <a:gd name="T43" fmla="*/ 310 h 1287"/>
                <a:gd name="T44" fmla="*/ 1287 w 1290"/>
                <a:gd name="T45" fmla="*/ 377 h 1287"/>
                <a:gd name="T46" fmla="*/ 1265 w 1290"/>
                <a:gd name="T47" fmla="*/ 443 h 1287"/>
                <a:gd name="T48" fmla="*/ 1220 w 1290"/>
                <a:gd name="T49" fmla="*/ 502 h 1287"/>
                <a:gd name="T50" fmla="*/ 440 w 1290"/>
                <a:gd name="T51" fmla="*/ 1280 h 1287"/>
                <a:gd name="T52" fmla="*/ 411 w 1290"/>
                <a:gd name="T53" fmla="*/ 1287 h 1287"/>
                <a:gd name="T54" fmla="*/ 41 w 1290"/>
                <a:gd name="T55" fmla="*/ 1284 h 1287"/>
                <a:gd name="T56" fmla="*/ 12 w 1290"/>
                <a:gd name="T57" fmla="*/ 1264 h 1287"/>
                <a:gd name="T58" fmla="*/ 0 w 1290"/>
                <a:gd name="T59" fmla="*/ 1229 h 1287"/>
                <a:gd name="T60" fmla="*/ 2 w 1290"/>
                <a:gd name="T61" fmla="*/ 862 h 1287"/>
                <a:gd name="T62" fmla="*/ 17 w 1290"/>
                <a:gd name="T63" fmla="*/ 836 h 1287"/>
                <a:gd name="T64" fmla="*/ 814 w 1290"/>
                <a:gd name="T65" fmla="*/ 44 h 1287"/>
                <a:gd name="T66" fmla="*/ 877 w 1290"/>
                <a:gd name="T67" fmla="*/ 11 h 1287"/>
                <a:gd name="T68" fmla="*/ 944 w 1290"/>
                <a:gd name="T6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1287">
                  <a:moveTo>
                    <a:pt x="118" y="901"/>
                  </a:moveTo>
                  <a:lnTo>
                    <a:pt x="118" y="1170"/>
                  </a:lnTo>
                  <a:lnTo>
                    <a:pt x="386" y="1170"/>
                  </a:lnTo>
                  <a:lnTo>
                    <a:pt x="118" y="901"/>
                  </a:lnTo>
                  <a:close/>
                  <a:moveTo>
                    <a:pt x="885" y="485"/>
                  </a:moveTo>
                  <a:lnTo>
                    <a:pt x="376" y="994"/>
                  </a:lnTo>
                  <a:lnTo>
                    <a:pt x="469" y="1087"/>
                  </a:lnTo>
                  <a:lnTo>
                    <a:pt x="978" y="578"/>
                  </a:lnTo>
                  <a:lnTo>
                    <a:pt x="885" y="485"/>
                  </a:lnTo>
                  <a:close/>
                  <a:moveTo>
                    <a:pt x="709" y="309"/>
                  </a:moveTo>
                  <a:lnTo>
                    <a:pt x="200" y="818"/>
                  </a:lnTo>
                  <a:lnTo>
                    <a:pt x="293" y="911"/>
                  </a:lnTo>
                  <a:lnTo>
                    <a:pt x="802" y="402"/>
                  </a:lnTo>
                  <a:lnTo>
                    <a:pt x="709" y="309"/>
                  </a:lnTo>
                  <a:close/>
                  <a:moveTo>
                    <a:pt x="955" y="116"/>
                  </a:moveTo>
                  <a:lnTo>
                    <a:pt x="932" y="116"/>
                  </a:lnTo>
                  <a:lnTo>
                    <a:pt x="910" y="122"/>
                  </a:lnTo>
                  <a:lnTo>
                    <a:pt x="889" y="134"/>
                  </a:lnTo>
                  <a:lnTo>
                    <a:pt x="868" y="151"/>
                  </a:lnTo>
                  <a:lnTo>
                    <a:pt x="792" y="227"/>
                  </a:lnTo>
                  <a:lnTo>
                    <a:pt x="1061" y="495"/>
                  </a:lnTo>
                  <a:lnTo>
                    <a:pt x="1137" y="419"/>
                  </a:lnTo>
                  <a:lnTo>
                    <a:pt x="1154" y="399"/>
                  </a:lnTo>
                  <a:lnTo>
                    <a:pt x="1166" y="377"/>
                  </a:lnTo>
                  <a:lnTo>
                    <a:pt x="1172" y="355"/>
                  </a:lnTo>
                  <a:lnTo>
                    <a:pt x="1172" y="332"/>
                  </a:lnTo>
                  <a:lnTo>
                    <a:pt x="1166" y="310"/>
                  </a:lnTo>
                  <a:lnTo>
                    <a:pt x="1154" y="289"/>
                  </a:lnTo>
                  <a:lnTo>
                    <a:pt x="1137" y="268"/>
                  </a:lnTo>
                  <a:lnTo>
                    <a:pt x="1019" y="151"/>
                  </a:lnTo>
                  <a:lnTo>
                    <a:pt x="999" y="134"/>
                  </a:lnTo>
                  <a:lnTo>
                    <a:pt x="977" y="122"/>
                  </a:lnTo>
                  <a:lnTo>
                    <a:pt x="955" y="116"/>
                  </a:lnTo>
                  <a:close/>
                  <a:moveTo>
                    <a:pt x="944" y="0"/>
                  </a:moveTo>
                  <a:lnTo>
                    <a:pt x="977" y="3"/>
                  </a:lnTo>
                  <a:lnTo>
                    <a:pt x="1012" y="11"/>
                  </a:lnTo>
                  <a:lnTo>
                    <a:pt x="1044" y="24"/>
                  </a:lnTo>
                  <a:lnTo>
                    <a:pt x="1074" y="44"/>
                  </a:lnTo>
                  <a:lnTo>
                    <a:pt x="1102" y="67"/>
                  </a:lnTo>
                  <a:lnTo>
                    <a:pt x="1220" y="185"/>
                  </a:lnTo>
                  <a:lnTo>
                    <a:pt x="1245" y="214"/>
                  </a:lnTo>
                  <a:lnTo>
                    <a:pt x="1265" y="245"/>
                  </a:lnTo>
                  <a:lnTo>
                    <a:pt x="1279" y="277"/>
                  </a:lnTo>
                  <a:lnTo>
                    <a:pt x="1287" y="310"/>
                  </a:lnTo>
                  <a:lnTo>
                    <a:pt x="1290" y="343"/>
                  </a:lnTo>
                  <a:lnTo>
                    <a:pt x="1287" y="377"/>
                  </a:lnTo>
                  <a:lnTo>
                    <a:pt x="1279" y="411"/>
                  </a:lnTo>
                  <a:lnTo>
                    <a:pt x="1265" y="443"/>
                  </a:lnTo>
                  <a:lnTo>
                    <a:pt x="1245" y="474"/>
                  </a:lnTo>
                  <a:lnTo>
                    <a:pt x="1220" y="502"/>
                  </a:lnTo>
                  <a:lnTo>
                    <a:pt x="451" y="1270"/>
                  </a:lnTo>
                  <a:lnTo>
                    <a:pt x="440" y="1280"/>
                  </a:lnTo>
                  <a:lnTo>
                    <a:pt x="426" y="1285"/>
                  </a:lnTo>
                  <a:lnTo>
                    <a:pt x="411" y="1287"/>
                  </a:lnTo>
                  <a:lnTo>
                    <a:pt x="59" y="1287"/>
                  </a:lnTo>
                  <a:lnTo>
                    <a:pt x="41" y="1284"/>
                  </a:lnTo>
                  <a:lnTo>
                    <a:pt x="24" y="1276"/>
                  </a:lnTo>
                  <a:lnTo>
                    <a:pt x="12" y="1264"/>
                  </a:lnTo>
                  <a:lnTo>
                    <a:pt x="3" y="1247"/>
                  </a:lnTo>
                  <a:lnTo>
                    <a:pt x="0" y="1229"/>
                  </a:lnTo>
                  <a:lnTo>
                    <a:pt x="0" y="877"/>
                  </a:lnTo>
                  <a:lnTo>
                    <a:pt x="2" y="862"/>
                  </a:lnTo>
                  <a:lnTo>
                    <a:pt x="8" y="848"/>
                  </a:lnTo>
                  <a:lnTo>
                    <a:pt x="17" y="836"/>
                  </a:lnTo>
                  <a:lnTo>
                    <a:pt x="785" y="67"/>
                  </a:lnTo>
                  <a:lnTo>
                    <a:pt x="814" y="44"/>
                  </a:lnTo>
                  <a:lnTo>
                    <a:pt x="844" y="24"/>
                  </a:lnTo>
                  <a:lnTo>
                    <a:pt x="877" y="11"/>
                  </a:lnTo>
                  <a:lnTo>
                    <a:pt x="910" y="3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-2144" y="1283"/>
              <a:ext cx="469" cy="587"/>
            </a:xfrm>
            <a:custGeom>
              <a:avLst/>
              <a:gdLst>
                <a:gd name="T0" fmla="*/ 2168 w 2813"/>
                <a:gd name="T1" fmla="*/ 0 h 3517"/>
                <a:gd name="T2" fmla="*/ 2198 w 2813"/>
                <a:gd name="T3" fmla="*/ 9 h 3517"/>
                <a:gd name="T4" fmla="*/ 2796 w 2813"/>
                <a:gd name="T5" fmla="*/ 603 h 3517"/>
                <a:gd name="T6" fmla="*/ 2812 w 2813"/>
                <a:gd name="T7" fmla="*/ 630 h 3517"/>
                <a:gd name="T8" fmla="*/ 2812 w 2813"/>
                <a:gd name="T9" fmla="*/ 660 h 3517"/>
                <a:gd name="T10" fmla="*/ 2796 w 2813"/>
                <a:gd name="T11" fmla="*/ 687 h 3517"/>
                <a:gd name="T12" fmla="*/ 2770 w 2813"/>
                <a:gd name="T13" fmla="*/ 702 h 3517"/>
                <a:gd name="T14" fmla="*/ 2740 w 2813"/>
                <a:gd name="T15" fmla="*/ 702 h 3517"/>
                <a:gd name="T16" fmla="*/ 2714 w 2813"/>
                <a:gd name="T17" fmla="*/ 687 h 3517"/>
                <a:gd name="T18" fmla="*/ 293 w 2813"/>
                <a:gd name="T19" fmla="*/ 118 h 3517"/>
                <a:gd name="T20" fmla="*/ 232 w 2813"/>
                <a:gd name="T21" fmla="*/ 128 h 3517"/>
                <a:gd name="T22" fmla="*/ 181 w 2813"/>
                <a:gd name="T23" fmla="*/ 159 h 3517"/>
                <a:gd name="T24" fmla="*/ 142 w 2813"/>
                <a:gd name="T25" fmla="*/ 204 h 3517"/>
                <a:gd name="T26" fmla="*/ 121 w 2813"/>
                <a:gd name="T27" fmla="*/ 262 h 3517"/>
                <a:gd name="T28" fmla="*/ 118 w 2813"/>
                <a:gd name="T29" fmla="*/ 3224 h 3517"/>
                <a:gd name="T30" fmla="*/ 128 w 2813"/>
                <a:gd name="T31" fmla="*/ 3285 h 3517"/>
                <a:gd name="T32" fmla="*/ 159 w 2813"/>
                <a:gd name="T33" fmla="*/ 3338 h 3517"/>
                <a:gd name="T34" fmla="*/ 205 w 2813"/>
                <a:gd name="T35" fmla="*/ 3376 h 3517"/>
                <a:gd name="T36" fmla="*/ 262 w 2813"/>
                <a:gd name="T37" fmla="*/ 3398 h 3517"/>
                <a:gd name="T38" fmla="*/ 1818 w 2813"/>
                <a:gd name="T39" fmla="*/ 3400 h 3517"/>
                <a:gd name="T40" fmla="*/ 1852 w 2813"/>
                <a:gd name="T41" fmla="*/ 3412 h 3517"/>
                <a:gd name="T42" fmla="*/ 1873 w 2813"/>
                <a:gd name="T43" fmla="*/ 3440 h 3517"/>
                <a:gd name="T44" fmla="*/ 1873 w 2813"/>
                <a:gd name="T45" fmla="*/ 3477 h 3517"/>
                <a:gd name="T46" fmla="*/ 1852 w 2813"/>
                <a:gd name="T47" fmla="*/ 3506 h 3517"/>
                <a:gd name="T48" fmla="*/ 1818 w 2813"/>
                <a:gd name="T49" fmla="*/ 3517 h 3517"/>
                <a:gd name="T50" fmla="*/ 250 w 2813"/>
                <a:gd name="T51" fmla="*/ 3514 h 3517"/>
                <a:gd name="T52" fmla="*/ 170 w 2813"/>
                <a:gd name="T53" fmla="*/ 3490 h 3517"/>
                <a:gd name="T54" fmla="*/ 102 w 2813"/>
                <a:gd name="T55" fmla="*/ 3446 h 3517"/>
                <a:gd name="T56" fmla="*/ 48 w 2813"/>
                <a:gd name="T57" fmla="*/ 3384 h 3517"/>
                <a:gd name="T58" fmla="*/ 13 w 2813"/>
                <a:gd name="T59" fmla="*/ 3309 h 3517"/>
                <a:gd name="T60" fmla="*/ 0 w 2813"/>
                <a:gd name="T61" fmla="*/ 3224 h 3517"/>
                <a:gd name="T62" fmla="*/ 3 w 2813"/>
                <a:gd name="T63" fmla="*/ 250 h 3517"/>
                <a:gd name="T64" fmla="*/ 28 w 2813"/>
                <a:gd name="T65" fmla="*/ 170 h 3517"/>
                <a:gd name="T66" fmla="*/ 73 w 2813"/>
                <a:gd name="T67" fmla="*/ 102 h 3517"/>
                <a:gd name="T68" fmla="*/ 134 w 2813"/>
                <a:gd name="T69" fmla="*/ 47 h 3517"/>
                <a:gd name="T70" fmla="*/ 208 w 2813"/>
                <a:gd name="T71" fmla="*/ 13 h 3517"/>
                <a:gd name="T72" fmla="*/ 293 w 2813"/>
                <a:gd name="T73" fmla="*/ 0 h 3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3" h="3517">
                  <a:moveTo>
                    <a:pt x="293" y="0"/>
                  </a:moveTo>
                  <a:lnTo>
                    <a:pt x="2168" y="0"/>
                  </a:lnTo>
                  <a:lnTo>
                    <a:pt x="2184" y="2"/>
                  </a:lnTo>
                  <a:lnTo>
                    <a:pt x="2198" y="9"/>
                  </a:lnTo>
                  <a:lnTo>
                    <a:pt x="2210" y="17"/>
                  </a:lnTo>
                  <a:lnTo>
                    <a:pt x="2796" y="603"/>
                  </a:lnTo>
                  <a:lnTo>
                    <a:pt x="2806" y="616"/>
                  </a:lnTo>
                  <a:lnTo>
                    <a:pt x="2812" y="630"/>
                  </a:lnTo>
                  <a:lnTo>
                    <a:pt x="2813" y="645"/>
                  </a:lnTo>
                  <a:lnTo>
                    <a:pt x="2812" y="660"/>
                  </a:lnTo>
                  <a:lnTo>
                    <a:pt x="2806" y="674"/>
                  </a:lnTo>
                  <a:lnTo>
                    <a:pt x="2796" y="687"/>
                  </a:lnTo>
                  <a:lnTo>
                    <a:pt x="2784" y="696"/>
                  </a:lnTo>
                  <a:lnTo>
                    <a:pt x="2770" y="702"/>
                  </a:lnTo>
                  <a:lnTo>
                    <a:pt x="2755" y="704"/>
                  </a:lnTo>
                  <a:lnTo>
                    <a:pt x="2740" y="702"/>
                  </a:lnTo>
                  <a:lnTo>
                    <a:pt x="2727" y="696"/>
                  </a:lnTo>
                  <a:lnTo>
                    <a:pt x="2714" y="687"/>
                  </a:lnTo>
                  <a:lnTo>
                    <a:pt x="2145" y="118"/>
                  </a:lnTo>
                  <a:lnTo>
                    <a:pt x="293" y="118"/>
                  </a:lnTo>
                  <a:lnTo>
                    <a:pt x="262" y="120"/>
                  </a:lnTo>
                  <a:lnTo>
                    <a:pt x="232" y="128"/>
                  </a:lnTo>
                  <a:lnTo>
                    <a:pt x="205" y="141"/>
                  </a:lnTo>
                  <a:lnTo>
                    <a:pt x="181" y="159"/>
                  </a:lnTo>
                  <a:lnTo>
                    <a:pt x="159" y="180"/>
                  </a:lnTo>
                  <a:lnTo>
                    <a:pt x="142" y="204"/>
                  </a:lnTo>
                  <a:lnTo>
                    <a:pt x="128" y="232"/>
                  </a:lnTo>
                  <a:lnTo>
                    <a:pt x="121" y="262"/>
                  </a:lnTo>
                  <a:lnTo>
                    <a:pt x="118" y="293"/>
                  </a:lnTo>
                  <a:lnTo>
                    <a:pt x="118" y="3224"/>
                  </a:lnTo>
                  <a:lnTo>
                    <a:pt x="121" y="3255"/>
                  </a:lnTo>
                  <a:lnTo>
                    <a:pt x="128" y="3285"/>
                  </a:lnTo>
                  <a:lnTo>
                    <a:pt x="142" y="3313"/>
                  </a:lnTo>
                  <a:lnTo>
                    <a:pt x="159" y="3338"/>
                  </a:lnTo>
                  <a:lnTo>
                    <a:pt x="181" y="3359"/>
                  </a:lnTo>
                  <a:lnTo>
                    <a:pt x="205" y="3376"/>
                  </a:lnTo>
                  <a:lnTo>
                    <a:pt x="232" y="3389"/>
                  </a:lnTo>
                  <a:lnTo>
                    <a:pt x="262" y="3398"/>
                  </a:lnTo>
                  <a:lnTo>
                    <a:pt x="293" y="3400"/>
                  </a:lnTo>
                  <a:lnTo>
                    <a:pt x="1818" y="3400"/>
                  </a:lnTo>
                  <a:lnTo>
                    <a:pt x="1836" y="3403"/>
                  </a:lnTo>
                  <a:lnTo>
                    <a:pt x="1852" y="3412"/>
                  </a:lnTo>
                  <a:lnTo>
                    <a:pt x="1865" y="3424"/>
                  </a:lnTo>
                  <a:lnTo>
                    <a:pt x="1873" y="3440"/>
                  </a:lnTo>
                  <a:lnTo>
                    <a:pt x="1875" y="3459"/>
                  </a:lnTo>
                  <a:lnTo>
                    <a:pt x="1873" y="3477"/>
                  </a:lnTo>
                  <a:lnTo>
                    <a:pt x="1865" y="3494"/>
                  </a:lnTo>
                  <a:lnTo>
                    <a:pt x="1852" y="3506"/>
                  </a:lnTo>
                  <a:lnTo>
                    <a:pt x="1836" y="3514"/>
                  </a:lnTo>
                  <a:lnTo>
                    <a:pt x="1818" y="3517"/>
                  </a:lnTo>
                  <a:lnTo>
                    <a:pt x="293" y="3517"/>
                  </a:lnTo>
                  <a:lnTo>
                    <a:pt x="250" y="3514"/>
                  </a:lnTo>
                  <a:lnTo>
                    <a:pt x="208" y="3505"/>
                  </a:lnTo>
                  <a:lnTo>
                    <a:pt x="170" y="3490"/>
                  </a:lnTo>
                  <a:lnTo>
                    <a:pt x="134" y="3470"/>
                  </a:lnTo>
                  <a:lnTo>
                    <a:pt x="102" y="3446"/>
                  </a:lnTo>
                  <a:lnTo>
                    <a:pt x="73" y="3417"/>
                  </a:lnTo>
                  <a:lnTo>
                    <a:pt x="48" y="3384"/>
                  </a:lnTo>
                  <a:lnTo>
                    <a:pt x="28" y="3347"/>
                  </a:lnTo>
                  <a:lnTo>
                    <a:pt x="13" y="3309"/>
                  </a:lnTo>
                  <a:lnTo>
                    <a:pt x="3" y="3267"/>
                  </a:lnTo>
                  <a:lnTo>
                    <a:pt x="0" y="3224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8" y="170"/>
                  </a:lnTo>
                  <a:lnTo>
                    <a:pt x="48" y="134"/>
                  </a:lnTo>
                  <a:lnTo>
                    <a:pt x="73" y="102"/>
                  </a:lnTo>
                  <a:lnTo>
                    <a:pt x="102" y="73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-1929" y="1752"/>
              <a:ext cx="97" cy="20"/>
            </a:xfrm>
            <a:custGeom>
              <a:avLst/>
              <a:gdLst>
                <a:gd name="T0" fmla="*/ 59 w 586"/>
                <a:gd name="T1" fmla="*/ 0 h 117"/>
                <a:gd name="T2" fmla="*/ 529 w 586"/>
                <a:gd name="T3" fmla="*/ 0 h 117"/>
                <a:gd name="T4" fmla="*/ 547 w 586"/>
                <a:gd name="T5" fmla="*/ 3 h 117"/>
                <a:gd name="T6" fmla="*/ 563 w 586"/>
                <a:gd name="T7" fmla="*/ 12 h 117"/>
                <a:gd name="T8" fmla="*/ 576 w 586"/>
                <a:gd name="T9" fmla="*/ 24 h 117"/>
                <a:gd name="T10" fmla="*/ 584 w 586"/>
                <a:gd name="T11" fmla="*/ 40 h 117"/>
                <a:gd name="T12" fmla="*/ 586 w 586"/>
                <a:gd name="T13" fmla="*/ 59 h 117"/>
                <a:gd name="T14" fmla="*/ 584 w 586"/>
                <a:gd name="T15" fmla="*/ 77 h 117"/>
                <a:gd name="T16" fmla="*/ 576 w 586"/>
                <a:gd name="T17" fmla="*/ 93 h 117"/>
                <a:gd name="T18" fmla="*/ 563 w 586"/>
                <a:gd name="T19" fmla="*/ 106 h 117"/>
                <a:gd name="T20" fmla="*/ 547 w 586"/>
                <a:gd name="T21" fmla="*/ 114 h 117"/>
                <a:gd name="T22" fmla="*/ 529 w 586"/>
                <a:gd name="T23" fmla="*/ 117 h 117"/>
                <a:gd name="T24" fmla="*/ 59 w 586"/>
                <a:gd name="T25" fmla="*/ 117 h 117"/>
                <a:gd name="T26" fmla="*/ 41 w 586"/>
                <a:gd name="T27" fmla="*/ 114 h 117"/>
                <a:gd name="T28" fmla="*/ 25 w 586"/>
                <a:gd name="T29" fmla="*/ 106 h 117"/>
                <a:gd name="T30" fmla="*/ 12 w 586"/>
                <a:gd name="T31" fmla="*/ 93 h 117"/>
                <a:gd name="T32" fmla="*/ 4 w 586"/>
                <a:gd name="T33" fmla="*/ 77 h 117"/>
                <a:gd name="T34" fmla="*/ 0 w 586"/>
                <a:gd name="T35" fmla="*/ 59 h 117"/>
                <a:gd name="T36" fmla="*/ 4 w 586"/>
                <a:gd name="T37" fmla="*/ 40 h 117"/>
                <a:gd name="T38" fmla="*/ 12 w 586"/>
                <a:gd name="T39" fmla="*/ 24 h 117"/>
                <a:gd name="T40" fmla="*/ 25 w 586"/>
                <a:gd name="T41" fmla="*/ 12 h 117"/>
                <a:gd name="T42" fmla="*/ 41 w 586"/>
                <a:gd name="T43" fmla="*/ 3 h 117"/>
                <a:gd name="T44" fmla="*/ 59 w 58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7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-2046" y="1459"/>
              <a:ext cx="78" cy="78"/>
            </a:xfrm>
            <a:custGeom>
              <a:avLst/>
              <a:gdLst>
                <a:gd name="T0" fmla="*/ 117 w 468"/>
                <a:gd name="T1" fmla="*/ 116 h 468"/>
                <a:gd name="T2" fmla="*/ 117 w 468"/>
                <a:gd name="T3" fmla="*/ 351 h 468"/>
                <a:gd name="T4" fmla="*/ 351 w 468"/>
                <a:gd name="T5" fmla="*/ 351 h 468"/>
                <a:gd name="T6" fmla="*/ 351 w 468"/>
                <a:gd name="T7" fmla="*/ 116 h 468"/>
                <a:gd name="T8" fmla="*/ 117 w 468"/>
                <a:gd name="T9" fmla="*/ 116 h 468"/>
                <a:gd name="T10" fmla="*/ 58 w 468"/>
                <a:gd name="T11" fmla="*/ 0 h 468"/>
                <a:gd name="T12" fmla="*/ 409 w 468"/>
                <a:gd name="T13" fmla="*/ 0 h 468"/>
                <a:gd name="T14" fmla="*/ 429 w 468"/>
                <a:gd name="T15" fmla="*/ 3 h 468"/>
                <a:gd name="T16" fmla="*/ 445 w 468"/>
                <a:gd name="T17" fmla="*/ 10 h 468"/>
                <a:gd name="T18" fmla="*/ 457 w 468"/>
                <a:gd name="T19" fmla="*/ 23 h 468"/>
                <a:gd name="T20" fmla="*/ 465 w 468"/>
                <a:gd name="T21" fmla="*/ 39 h 468"/>
                <a:gd name="T22" fmla="*/ 468 w 468"/>
                <a:gd name="T23" fmla="*/ 58 h 468"/>
                <a:gd name="T24" fmla="*/ 468 w 468"/>
                <a:gd name="T25" fmla="*/ 410 h 468"/>
                <a:gd name="T26" fmla="*/ 465 w 468"/>
                <a:gd name="T27" fmla="*/ 428 h 468"/>
                <a:gd name="T28" fmla="*/ 457 w 468"/>
                <a:gd name="T29" fmla="*/ 445 h 468"/>
                <a:gd name="T30" fmla="*/ 445 w 468"/>
                <a:gd name="T31" fmla="*/ 457 h 468"/>
                <a:gd name="T32" fmla="*/ 429 w 468"/>
                <a:gd name="T33" fmla="*/ 466 h 468"/>
                <a:gd name="T34" fmla="*/ 409 w 468"/>
                <a:gd name="T35" fmla="*/ 468 h 468"/>
                <a:gd name="T36" fmla="*/ 58 w 468"/>
                <a:gd name="T37" fmla="*/ 468 h 468"/>
                <a:gd name="T38" fmla="*/ 40 w 468"/>
                <a:gd name="T39" fmla="*/ 466 h 468"/>
                <a:gd name="T40" fmla="*/ 23 w 468"/>
                <a:gd name="T41" fmla="*/ 457 h 468"/>
                <a:gd name="T42" fmla="*/ 11 w 468"/>
                <a:gd name="T43" fmla="*/ 445 h 468"/>
                <a:gd name="T44" fmla="*/ 2 w 468"/>
                <a:gd name="T45" fmla="*/ 428 h 468"/>
                <a:gd name="T46" fmla="*/ 0 w 468"/>
                <a:gd name="T47" fmla="*/ 410 h 468"/>
                <a:gd name="T48" fmla="*/ 0 w 468"/>
                <a:gd name="T49" fmla="*/ 58 h 468"/>
                <a:gd name="T50" fmla="*/ 2 w 468"/>
                <a:gd name="T51" fmla="*/ 39 h 468"/>
                <a:gd name="T52" fmla="*/ 11 w 468"/>
                <a:gd name="T53" fmla="*/ 23 h 468"/>
                <a:gd name="T54" fmla="*/ 23 w 468"/>
                <a:gd name="T55" fmla="*/ 10 h 468"/>
                <a:gd name="T56" fmla="*/ 40 w 468"/>
                <a:gd name="T57" fmla="*/ 3 h 468"/>
                <a:gd name="T58" fmla="*/ 58 w 468"/>
                <a:gd name="T5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8">
                  <a:moveTo>
                    <a:pt x="117" y="116"/>
                  </a:moveTo>
                  <a:lnTo>
                    <a:pt x="117" y="351"/>
                  </a:lnTo>
                  <a:lnTo>
                    <a:pt x="351" y="351"/>
                  </a:lnTo>
                  <a:lnTo>
                    <a:pt x="351" y="116"/>
                  </a:lnTo>
                  <a:lnTo>
                    <a:pt x="117" y="116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0"/>
                  </a:lnTo>
                  <a:lnTo>
                    <a:pt x="457" y="23"/>
                  </a:lnTo>
                  <a:lnTo>
                    <a:pt x="465" y="39"/>
                  </a:lnTo>
                  <a:lnTo>
                    <a:pt x="468" y="58"/>
                  </a:lnTo>
                  <a:lnTo>
                    <a:pt x="468" y="410"/>
                  </a:lnTo>
                  <a:lnTo>
                    <a:pt x="465" y="428"/>
                  </a:lnTo>
                  <a:lnTo>
                    <a:pt x="457" y="445"/>
                  </a:lnTo>
                  <a:lnTo>
                    <a:pt x="445" y="457"/>
                  </a:lnTo>
                  <a:lnTo>
                    <a:pt x="429" y="466"/>
                  </a:lnTo>
                  <a:lnTo>
                    <a:pt x="409" y="468"/>
                  </a:lnTo>
                  <a:lnTo>
                    <a:pt x="58" y="468"/>
                  </a:lnTo>
                  <a:lnTo>
                    <a:pt x="40" y="466"/>
                  </a:lnTo>
                  <a:lnTo>
                    <a:pt x="23" y="457"/>
                  </a:lnTo>
                  <a:lnTo>
                    <a:pt x="11" y="445"/>
                  </a:lnTo>
                  <a:lnTo>
                    <a:pt x="2" y="428"/>
                  </a:lnTo>
                  <a:lnTo>
                    <a:pt x="0" y="410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9"/>
            <p:cNvSpPr>
              <a:spLocks noEditPoints="1"/>
            </p:cNvSpPr>
            <p:nvPr/>
          </p:nvSpPr>
          <p:spPr bwMode="auto">
            <a:xfrm>
              <a:off x="-2046" y="1694"/>
              <a:ext cx="78" cy="78"/>
            </a:xfrm>
            <a:custGeom>
              <a:avLst/>
              <a:gdLst>
                <a:gd name="T0" fmla="*/ 117 w 468"/>
                <a:gd name="T1" fmla="*/ 118 h 469"/>
                <a:gd name="T2" fmla="*/ 117 w 468"/>
                <a:gd name="T3" fmla="*/ 352 h 469"/>
                <a:gd name="T4" fmla="*/ 351 w 468"/>
                <a:gd name="T5" fmla="*/ 352 h 469"/>
                <a:gd name="T6" fmla="*/ 351 w 468"/>
                <a:gd name="T7" fmla="*/ 118 h 469"/>
                <a:gd name="T8" fmla="*/ 117 w 468"/>
                <a:gd name="T9" fmla="*/ 118 h 469"/>
                <a:gd name="T10" fmla="*/ 58 w 468"/>
                <a:gd name="T11" fmla="*/ 0 h 469"/>
                <a:gd name="T12" fmla="*/ 409 w 468"/>
                <a:gd name="T13" fmla="*/ 0 h 469"/>
                <a:gd name="T14" fmla="*/ 429 w 468"/>
                <a:gd name="T15" fmla="*/ 3 h 469"/>
                <a:gd name="T16" fmla="*/ 445 w 468"/>
                <a:gd name="T17" fmla="*/ 12 h 469"/>
                <a:gd name="T18" fmla="*/ 457 w 468"/>
                <a:gd name="T19" fmla="*/ 25 h 469"/>
                <a:gd name="T20" fmla="*/ 465 w 468"/>
                <a:gd name="T21" fmla="*/ 41 h 469"/>
                <a:gd name="T22" fmla="*/ 468 w 468"/>
                <a:gd name="T23" fmla="*/ 59 h 469"/>
                <a:gd name="T24" fmla="*/ 468 w 468"/>
                <a:gd name="T25" fmla="*/ 411 h 469"/>
                <a:gd name="T26" fmla="*/ 465 w 468"/>
                <a:gd name="T27" fmla="*/ 429 h 469"/>
                <a:gd name="T28" fmla="*/ 457 w 468"/>
                <a:gd name="T29" fmla="*/ 445 h 469"/>
                <a:gd name="T30" fmla="*/ 445 w 468"/>
                <a:gd name="T31" fmla="*/ 458 h 469"/>
                <a:gd name="T32" fmla="*/ 429 w 468"/>
                <a:gd name="T33" fmla="*/ 466 h 469"/>
                <a:gd name="T34" fmla="*/ 409 w 468"/>
                <a:gd name="T35" fmla="*/ 469 h 469"/>
                <a:gd name="T36" fmla="*/ 58 w 468"/>
                <a:gd name="T37" fmla="*/ 469 h 469"/>
                <a:gd name="T38" fmla="*/ 40 w 468"/>
                <a:gd name="T39" fmla="*/ 466 h 469"/>
                <a:gd name="T40" fmla="*/ 23 w 468"/>
                <a:gd name="T41" fmla="*/ 458 h 469"/>
                <a:gd name="T42" fmla="*/ 11 w 468"/>
                <a:gd name="T43" fmla="*/ 445 h 469"/>
                <a:gd name="T44" fmla="*/ 2 w 468"/>
                <a:gd name="T45" fmla="*/ 429 h 469"/>
                <a:gd name="T46" fmla="*/ 0 w 468"/>
                <a:gd name="T47" fmla="*/ 411 h 469"/>
                <a:gd name="T48" fmla="*/ 0 w 468"/>
                <a:gd name="T49" fmla="*/ 59 h 469"/>
                <a:gd name="T50" fmla="*/ 2 w 468"/>
                <a:gd name="T51" fmla="*/ 41 h 469"/>
                <a:gd name="T52" fmla="*/ 11 w 468"/>
                <a:gd name="T53" fmla="*/ 25 h 469"/>
                <a:gd name="T54" fmla="*/ 23 w 468"/>
                <a:gd name="T55" fmla="*/ 12 h 469"/>
                <a:gd name="T56" fmla="*/ 40 w 468"/>
                <a:gd name="T57" fmla="*/ 3 h 469"/>
                <a:gd name="T58" fmla="*/ 58 w 468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9">
                  <a:moveTo>
                    <a:pt x="117" y="118"/>
                  </a:moveTo>
                  <a:lnTo>
                    <a:pt x="117" y="352"/>
                  </a:lnTo>
                  <a:lnTo>
                    <a:pt x="351" y="352"/>
                  </a:lnTo>
                  <a:lnTo>
                    <a:pt x="351" y="118"/>
                  </a:lnTo>
                  <a:lnTo>
                    <a:pt x="117" y="118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7" y="25"/>
                  </a:lnTo>
                  <a:lnTo>
                    <a:pt x="465" y="41"/>
                  </a:lnTo>
                  <a:lnTo>
                    <a:pt x="468" y="59"/>
                  </a:lnTo>
                  <a:lnTo>
                    <a:pt x="468" y="411"/>
                  </a:lnTo>
                  <a:lnTo>
                    <a:pt x="465" y="429"/>
                  </a:lnTo>
                  <a:lnTo>
                    <a:pt x="457" y="445"/>
                  </a:lnTo>
                  <a:lnTo>
                    <a:pt x="445" y="458"/>
                  </a:lnTo>
                  <a:lnTo>
                    <a:pt x="429" y="466"/>
                  </a:lnTo>
                  <a:lnTo>
                    <a:pt x="409" y="469"/>
                  </a:lnTo>
                  <a:lnTo>
                    <a:pt x="58" y="469"/>
                  </a:lnTo>
                  <a:lnTo>
                    <a:pt x="40" y="466"/>
                  </a:lnTo>
                  <a:lnTo>
                    <a:pt x="23" y="458"/>
                  </a:lnTo>
                  <a:lnTo>
                    <a:pt x="11" y="445"/>
                  </a:lnTo>
                  <a:lnTo>
                    <a:pt x="2" y="429"/>
                  </a:lnTo>
                  <a:lnTo>
                    <a:pt x="0" y="411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-2046" y="1577"/>
              <a:ext cx="78" cy="78"/>
            </a:xfrm>
            <a:custGeom>
              <a:avLst/>
              <a:gdLst>
                <a:gd name="T0" fmla="*/ 413 w 468"/>
                <a:gd name="T1" fmla="*/ 0 h 469"/>
                <a:gd name="T2" fmla="*/ 428 w 468"/>
                <a:gd name="T3" fmla="*/ 2 h 469"/>
                <a:gd name="T4" fmla="*/ 443 w 468"/>
                <a:gd name="T5" fmla="*/ 10 h 469"/>
                <a:gd name="T6" fmla="*/ 454 w 468"/>
                <a:gd name="T7" fmla="*/ 20 h 469"/>
                <a:gd name="T8" fmla="*/ 462 w 468"/>
                <a:gd name="T9" fmla="*/ 32 h 469"/>
                <a:gd name="T10" fmla="*/ 467 w 468"/>
                <a:gd name="T11" fmla="*/ 47 h 469"/>
                <a:gd name="T12" fmla="*/ 468 w 468"/>
                <a:gd name="T13" fmla="*/ 62 h 469"/>
                <a:gd name="T14" fmla="*/ 465 w 468"/>
                <a:gd name="T15" fmla="*/ 77 h 469"/>
                <a:gd name="T16" fmla="*/ 459 w 468"/>
                <a:gd name="T17" fmla="*/ 91 h 469"/>
                <a:gd name="T18" fmla="*/ 225 w 468"/>
                <a:gd name="T19" fmla="*/ 443 h 469"/>
                <a:gd name="T20" fmla="*/ 213 w 468"/>
                <a:gd name="T21" fmla="*/ 456 h 469"/>
                <a:gd name="T22" fmla="*/ 198 w 468"/>
                <a:gd name="T23" fmla="*/ 464 h 469"/>
                <a:gd name="T24" fmla="*/ 181 w 468"/>
                <a:gd name="T25" fmla="*/ 469 h 469"/>
                <a:gd name="T26" fmla="*/ 175 w 468"/>
                <a:gd name="T27" fmla="*/ 469 h 469"/>
                <a:gd name="T28" fmla="*/ 160 w 468"/>
                <a:gd name="T29" fmla="*/ 467 h 469"/>
                <a:gd name="T30" fmla="*/ 146 w 468"/>
                <a:gd name="T31" fmla="*/ 461 h 469"/>
                <a:gd name="T32" fmla="*/ 134 w 468"/>
                <a:gd name="T33" fmla="*/ 452 h 469"/>
                <a:gd name="T34" fmla="*/ 17 w 468"/>
                <a:gd name="T35" fmla="*/ 334 h 469"/>
                <a:gd name="T36" fmla="*/ 7 w 468"/>
                <a:gd name="T37" fmla="*/ 322 h 469"/>
                <a:gd name="T38" fmla="*/ 1 w 468"/>
                <a:gd name="T39" fmla="*/ 308 h 469"/>
                <a:gd name="T40" fmla="*/ 0 w 468"/>
                <a:gd name="T41" fmla="*/ 293 h 469"/>
                <a:gd name="T42" fmla="*/ 1 w 468"/>
                <a:gd name="T43" fmla="*/ 278 h 469"/>
                <a:gd name="T44" fmla="*/ 7 w 468"/>
                <a:gd name="T45" fmla="*/ 264 h 469"/>
                <a:gd name="T46" fmla="*/ 17 w 468"/>
                <a:gd name="T47" fmla="*/ 252 h 469"/>
                <a:gd name="T48" fmla="*/ 29 w 468"/>
                <a:gd name="T49" fmla="*/ 242 h 469"/>
                <a:gd name="T50" fmla="*/ 43 w 468"/>
                <a:gd name="T51" fmla="*/ 237 h 469"/>
                <a:gd name="T52" fmla="*/ 58 w 468"/>
                <a:gd name="T53" fmla="*/ 235 h 469"/>
                <a:gd name="T54" fmla="*/ 73 w 468"/>
                <a:gd name="T55" fmla="*/ 237 h 469"/>
                <a:gd name="T56" fmla="*/ 87 w 468"/>
                <a:gd name="T57" fmla="*/ 242 h 469"/>
                <a:gd name="T58" fmla="*/ 99 w 468"/>
                <a:gd name="T59" fmla="*/ 252 h 469"/>
                <a:gd name="T60" fmla="*/ 166 w 468"/>
                <a:gd name="T61" fmla="*/ 318 h 469"/>
                <a:gd name="T62" fmla="*/ 361 w 468"/>
                <a:gd name="T63" fmla="*/ 26 h 469"/>
                <a:gd name="T64" fmla="*/ 371 w 468"/>
                <a:gd name="T65" fmla="*/ 14 h 469"/>
                <a:gd name="T66" fmla="*/ 384 w 468"/>
                <a:gd name="T67" fmla="*/ 6 h 469"/>
                <a:gd name="T68" fmla="*/ 398 w 468"/>
                <a:gd name="T69" fmla="*/ 1 h 469"/>
                <a:gd name="T70" fmla="*/ 413 w 468"/>
                <a:gd name="T7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" h="469">
                  <a:moveTo>
                    <a:pt x="413" y="0"/>
                  </a:moveTo>
                  <a:lnTo>
                    <a:pt x="428" y="2"/>
                  </a:lnTo>
                  <a:lnTo>
                    <a:pt x="443" y="10"/>
                  </a:lnTo>
                  <a:lnTo>
                    <a:pt x="454" y="20"/>
                  </a:lnTo>
                  <a:lnTo>
                    <a:pt x="462" y="32"/>
                  </a:lnTo>
                  <a:lnTo>
                    <a:pt x="467" y="47"/>
                  </a:lnTo>
                  <a:lnTo>
                    <a:pt x="468" y="62"/>
                  </a:lnTo>
                  <a:lnTo>
                    <a:pt x="465" y="77"/>
                  </a:lnTo>
                  <a:lnTo>
                    <a:pt x="459" y="91"/>
                  </a:lnTo>
                  <a:lnTo>
                    <a:pt x="225" y="443"/>
                  </a:lnTo>
                  <a:lnTo>
                    <a:pt x="213" y="456"/>
                  </a:lnTo>
                  <a:lnTo>
                    <a:pt x="198" y="464"/>
                  </a:lnTo>
                  <a:lnTo>
                    <a:pt x="181" y="469"/>
                  </a:lnTo>
                  <a:lnTo>
                    <a:pt x="175" y="469"/>
                  </a:lnTo>
                  <a:lnTo>
                    <a:pt x="160" y="467"/>
                  </a:lnTo>
                  <a:lnTo>
                    <a:pt x="146" y="461"/>
                  </a:lnTo>
                  <a:lnTo>
                    <a:pt x="134" y="452"/>
                  </a:lnTo>
                  <a:lnTo>
                    <a:pt x="17" y="334"/>
                  </a:lnTo>
                  <a:lnTo>
                    <a:pt x="7" y="322"/>
                  </a:lnTo>
                  <a:lnTo>
                    <a:pt x="1" y="308"/>
                  </a:lnTo>
                  <a:lnTo>
                    <a:pt x="0" y="293"/>
                  </a:lnTo>
                  <a:lnTo>
                    <a:pt x="1" y="278"/>
                  </a:lnTo>
                  <a:lnTo>
                    <a:pt x="7" y="264"/>
                  </a:lnTo>
                  <a:lnTo>
                    <a:pt x="17" y="252"/>
                  </a:lnTo>
                  <a:lnTo>
                    <a:pt x="29" y="242"/>
                  </a:lnTo>
                  <a:lnTo>
                    <a:pt x="43" y="237"/>
                  </a:lnTo>
                  <a:lnTo>
                    <a:pt x="58" y="235"/>
                  </a:lnTo>
                  <a:lnTo>
                    <a:pt x="73" y="237"/>
                  </a:lnTo>
                  <a:lnTo>
                    <a:pt x="87" y="242"/>
                  </a:lnTo>
                  <a:lnTo>
                    <a:pt x="99" y="252"/>
                  </a:lnTo>
                  <a:lnTo>
                    <a:pt x="166" y="318"/>
                  </a:lnTo>
                  <a:lnTo>
                    <a:pt x="361" y="26"/>
                  </a:lnTo>
                  <a:lnTo>
                    <a:pt x="371" y="14"/>
                  </a:lnTo>
                  <a:lnTo>
                    <a:pt x="384" y="6"/>
                  </a:lnTo>
                  <a:lnTo>
                    <a:pt x="398" y="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77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3661967" y="-943429"/>
            <a:ext cx="403266" cy="75764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51265" y="758183"/>
            <a:ext cx="3410567" cy="572072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a typeface="Calibri"/>
                <a:cs typeface="Times New Roman"/>
              </a:rPr>
              <a:t>Методологическая основа осталась прежней- системно-</a:t>
            </a:r>
            <a:r>
              <a:rPr lang="ru-RU" sz="1200" b="1" dirty="0" err="1">
                <a:ea typeface="Calibri"/>
                <a:cs typeface="Times New Roman"/>
              </a:rPr>
              <a:t>деятельностный</a:t>
            </a:r>
            <a:r>
              <a:rPr lang="ru-RU" sz="1200" b="1" dirty="0">
                <a:ea typeface="Calibri"/>
                <a:cs typeface="Times New Roman"/>
              </a:rPr>
              <a:t> подход.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43389" y="1923609"/>
            <a:ext cx="3840380" cy="64698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     </a:t>
            </a:r>
            <a:r>
              <a:rPr lang="ru-RU" sz="1200" b="1" dirty="0" smtClean="0"/>
              <a:t>Конкретизированы и детализированы  результаты </a:t>
            </a:r>
          </a:p>
          <a:p>
            <a:pPr lvl="0"/>
            <a:r>
              <a:rPr lang="ru-RU" sz="1600" b="1" dirty="0" smtClean="0"/>
              <a:t>      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2237" y="2492648"/>
            <a:ext cx="3671002" cy="51077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ea typeface="Calibri"/>
                <a:cs typeface="Times New Roman"/>
              </a:rPr>
              <a:t>В </a:t>
            </a:r>
            <a:r>
              <a:rPr lang="ru-RU" sz="1200" b="1" dirty="0" smtClean="0">
                <a:ea typeface="Calibri"/>
                <a:cs typeface="Times New Roman"/>
              </a:rPr>
              <a:t>обновленных </a:t>
            </a:r>
            <a:r>
              <a:rPr lang="ru-RU" sz="1200" b="1" dirty="0">
                <a:ea typeface="Calibri"/>
                <a:cs typeface="Times New Roman"/>
              </a:rPr>
              <a:t>стандартах  учебники только на бумажном </a:t>
            </a:r>
            <a:r>
              <a:rPr lang="ru-RU" sz="1200" b="1" dirty="0" smtClean="0">
                <a:ea typeface="Calibri"/>
                <a:cs typeface="Times New Roman"/>
              </a:rPr>
              <a:t>носителе</a:t>
            </a:r>
            <a:endParaRPr lang="ru-RU" sz="1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36751" y="3322103"/>
            <a:ext cx="3926945" cy="1120307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a typeface="Calibri"/>
                <a:cs typeface="Times New Roman"/>
              </a:rPr>
              <a:t>В  курсах внеурочной деятельности деления по направлениям не будет, но  70 % внеаудиторные занятия.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46178" y="167758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46178" y="2298180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46178" y="313963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46178" y="4241504"/>
            <a:ext cx="34543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6200000">
            <a:off x="1709974" y="2110085"/>
            <a:ext cx="5143499" cy="923330"/>
          </a:xfrm>
          <a:custGeom>
            <a:avLst/>
            <a:gdLst>
              <a:gd name="connsiteX0" fmla="*/ 0 w 5143499"/>
              <a:gd name="connsiteY0" fmla="*/ 0 h 923330"/>
              <a:gd name="connsiteX1" fmla="*/ 5143499 w 5143499"/>
              <a:gd name="connsiteY1" fmla="*/ 0 h 923330"/>
              <a:gd name="connsiteX2" fmla="*/ 5143499 w 5143499"/>
              <a:gd name="connsiteY2" fmla="*/ 923330 h 923330"/>
              <a:gd name="connsiteX3" fmla="*/ 0 w 5143499"/>
              <a:gd name="connsiteY3" fmla="*/ 923330 h 923330"/>
              <a:gd name="connsiteX4" fmla="*/ 0 w 5143499"/>
              <a:gd name="connsiteY4" fmla="*/ 0 h 923330"/>
              <a:gd name="connsiteX0" fmla="*/ 0 w 5143499"/>
              <a:gd name="connsiteY0" fmla="*/ 0 h 923330"/>
              <a:gd name="connsiteX1" fmla="*/ 5143499 w 5143499"/>
              <a:gd name="connsiteY1" fmla="*/ 0 h 923330"/>
              <a:gd name="connsiteX2" fmla="*/ 4504870 w 5143499"/>
              <a:gd name="connsiteY2" fmla="*/ 908819 h 923330"/>
              <a:gd name="connsiteX3" fmla="*/ 0 w 5143499"/>
              <a:gd name="connsiteY3" fmla="*/ 923330 h 923330"/>
              <a:gd name="connsiteX4" fmla="*/ 0 w 514349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499" h="923330">
                <a:moveTo>
                  <a:pt x="0" y="0"/>
                </a:moveTo>
                <a:lnTo>
                  <a:pt x="5143499" y="0"/>
                </a:lnTo>
                <a:lnTo>
                  <a:pt x="4504870" y="908819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ru-RU" sz="5400" b="1" spc="600" dirty="0">
                <a:solidFill>
                  <a:schemeClr val="bg1"/>
                </a:solidFill>
                <a:latin typeface="+mj-lt"/>
              </a:rPr>
              <a:t>ФГОС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49942" y="159647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49942" y="2217070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49942" y="305852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49942" y="4160394"/>
            <a:ext cx="162220" cy="1622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РАБОТА\Работа_ИТ2.0\PROJECTS\2018-2019\Минкомсвязь презентации\f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4" y="1106987"/>
            <a:ext cx="23336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451541" y="4602198"/>
            <a:ext cx="985567" cy="414045"/>
            <a:chOff x="-2113810" y="332656"/>
            <a:chExt cx="1442969" cy="666823"/>
          </a:xfrm>
        </p:grpSpPr>
        <p:sp>
          <p:nvSpPr>
            <p:cNvPr id="21" name="Овал 20"/>
            <p:cNvSpPr/>
            <p:nvPr/>
          </p:nvSpPr>
          <p:spPr>
            <a:xfrm>
              <a:off x="-211381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1916444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1718192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153419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1358033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160667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962415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778420" y="332656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211381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1916444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-1718192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-153419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-1358033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160667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962415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778420" y="522489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211381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1916444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-1718192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153419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-1358033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-1160667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962415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778420" y="703132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211381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916444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1718192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53419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358033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160667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962415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778420" y="892965"/>
              <a:ext cx="107579" cy="1065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22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шивка 11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094523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483430" y="159989"/>
            <a:ext cx="6555179" cy="617934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3539174" y="683416"/>
            <a:ext cx="2295251" cy="444313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ЛИЧНОСТНЫМ</a:t>
            </a:r>
          </a:p>
          <a:p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032" y="1127729"/>
            <a:ext cx="421370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Действующие </a:t>
            </a:r>
            <a:r>
              <a:rPr lang="ru-RU" sz="1800" b="1" dirty="0"/>
              <a:t>ФГОС:</a:t>
            </a:r>
          </a:p>
          <a:p>
            <a:pPr lvl="0"/>
            <a:endParaRPr lang="ru-RU" sz="2400" b="1" dirty="0"/>
          </a:p>
          <a:p>
            <a:pPr lvl="0"/>
            <a:r>
              <a:rPr lang="ru-RU" b="1" dirty="0"/>
              <a:t>«Личностные результаты должны отражать:</a:t>
            </a:r>
          </a:p>
          <a:p>
            <a:pPr lvl="0"/>
            <a:r>
              <a:rPr lang="ru-RU" b="1" dirty="0"/>
              <a:t>1) 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ориентаций;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b="1" dirty="0"/>
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82352" y="4554262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170" y="1135695"/>
            <a:ext cx="39841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Обновленные </a:t>
            </a:r>
            <a:r>
              <a:rPr lang="ru-RU" sz="1800" b="1" dirty="0"/>
              <a:t>ФГОС</a:t>
            </a:r>
          </a:p>
          <a:p>
            <a:pPr lvl="0"/>
            <a:r>
              <a:rPr lang="ru-RU" sz="1800" b="1" dirty="0"/>
              <a:t>Группы личностных результатов            </a:t>
            </a:r>
            <a:r>
              <a:rPr lang="ru-RU" sz="1800" dirty="0"/>
              <a:t>(по направлениям воспитательной работы):</a:t>
            </a:r>
          </a:p>
          <a:p>
            <a:pPr lvl="0"/>
            <a:r>
              <a:rPr lang="ru-RU" b="1" dirty="0"/>
              <a:t>1. Патриотическое воспитание (4)</a:t>
            </a:r>
          </a:p>
          <a:p>
            <a:pPr lvl="0"/>
            <a:r>
              <a:rPr lang="ru-RU" b="1" dirty="0"/>
              <a:t>2. Гражданское воспитание (8)</a:t>
            </a:r>
          </a:p>
          <a:p>
            <a:pPr lvl="0"/>
            <a:r>
              <a:rPr lang="ru-RU" b="1" dirty="0"/>
              <a:t>3. Духовно-нравственное воспитание (3)</a:t>
            </a:r>
          </a:p>
          <a:p>
            <a:pPr lvl="0"/>
            <a:r>
              <a:rPr lang="ru-RU" b="1" dirty="0"/>
              <a:t>4. Эстетическое воспитание (3)</a:t>
            </a:r>
          </a:p>
          <a:p>
            <a:pPr lvl="0"/>
            <a:r>
              <a:rPr lang="ru-RU" b="1" dirty="0"/>
              <a:t>5. Воспитание ценности научного познания (3)</a:t>
            </a:r>
          </a:p>
          <a:p>
            <a:pPr lvl="0"/>
            <a:r>
              <a:rPr lang="ru-RU" b="1" dirty="0"/>
              <a:t>6. Физическое воспитание. Формирование культуры здоровья и эмоционального благополучия (5)</a:t>
            </a:r>
          </a:p>
          <a:p>
            <a:pPr lvl="0"/>
            <a:r>
              <a:rPr lang="ru-RU" b="1" dirty="0"/>
              <a:t>7. Трудовое воспитание (5)</a:t>
            </a:r>
          </a:p>
          <a:p>
            <a:pPr lvl="0"/>
            <a:r>
              <a:rPr lang="ru-RU" b="1" dirty="0"/>
              <a:t>8. Экологическое воспитание (5)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sz="1600" b="1" dirty="0">
                <a:solidFill>
                  <a:schemeClr val="accent3"/>
                </a:solidFill>
              </a:rPr>
              <a:t>Всего = 36 </a:t>
            </a:r>
            <a:r>
              <a:rPr lang="ru-RU" b="1" dirty="0">
                <a:solidFill>
                  <a:schemeClr val="accent3"/>
                </a:solidFill>
              </a:rPr>
              <a:t>конкретных формулировок личностных результатов</a:t>
            </a:r>
            <a:endParaRPr lang="ru-RU" b="1" u="sng" dirty="0">
              <a:solidFill>
                <a:schemeClr val="accent3"/>
              </a:solidFill>
            </a:endParaRP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528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/>
          <p:cNvSpPr/>
          <p:nvPr/>
        </p:nvSpPr>
        <p:spPr>
          <a:xfrm>
            <a:off x="5075473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7896" y="436937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8172" y="3468914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41897" y="124297"/>
            <a:ext cx="6433072" cy="53610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3247040" y="589426"/>
            <a:ext cx="2866204" cy="715570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МЕТАПРЕДМЕТНЫЕ</a:t>
            </a:r>
          </a:p>
          <a:p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6683" y="1524149"/>
            <a:ext cx="288988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Действующие </a:t>
            </a:r>
            <a:r>
              <a:rPr lang="ru-RU" sz="1800" b="1" dirty="0"/>
              <a:t>ФГОС:</a:t>
            </a:r>
          </a:p>
          <a:p>
            <a:pPr lvl="0"/>
            <a:endParaRPr lang="ru-RU" sz="2400" b="1" dirty="0"/>
          </a:p>
          <a:p>
            <a:pPr lvl="0"/>
            <a:r>
              <a:rPr lang="ru-RU" b="1" dirty="0"/>
              <a:t>«</a:t>
            </a:r>
            <a:r>
              <a:rPr lang="ru-RU" b="1" dirty="0" err="1"/>
              <a:t>Метапредметные</a:t>
            </a:r>
            <a:r>
              <a:rPr lang="ru-RU" b="1" dirty="0"/>
              <a:t> результаты освоения основной образовательной программы начального общего образования должны отражать:</a:t>
            </a:r>
          </a:p>
          <a:p>
            <a:pPr lvl="0"/>
            <a:r>
              <a:rPr lang="ru-RU" b="1" dirty="0"/>
              <a:t>…</a:t>
            </a:r>
          </a:p>
          <a:p>
            <a:pPr lvl="0"/>
            <a:r>
              <a:rPr lang="ru-RU" sz="2000" b="1" dirty="0">
                <a:solidFill>
                  <a:srgbClr val="00B0F0"/>
                </a:solidFill>
              </a:rPr>
              <a:t>Всего = 16</a:t>
            </a:r>
            <a:endParaRPr lang="en-US" sz="2000" b="1" dirty="0">
              <a:solidFill>
                <a:srgbClr val="00B0F0"/>
              </a:solidFill>
            </a:endParaRPr>
          </a:p>
          <a:p>
            <a:pPr lvl="0"/>
            <a:r>
              <a:rPr lang="ru-RU" sz="1600" b="1" dirty="0" err="1">
                <a:solidFill>
                  <a:srgbClr val="00B0F0"/>
                </a:solidFill>
              </a:rPr>
              <a:t>метапредметных</a:t>
            </a:r>
            <a:r>
              <a:rPr lang="ru-RU" sz="1600" b="1" dirty="0">
                <a:solidFill>
                  <a:srgbClr val="00B0F0"/>
                </a:solidFill>
              </a:rPr>
              <a:t> результатов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48893" y="1304996"/>
            <a:ext cx="46808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Обновленные </a:t>
            </a:r>
            <a:r>
              <a:rPr lang="ru-RU" sz="1800" b="1" dirty="0"/>
              <a:t>ФГОС</a:t>
            </a:r>
          </a:p>
          <a:p>
            <a:pPr marL="342900" lvl="0" indent="-342900">
              <a:buAutoNum type="arabicPeriod"/>
            </a:pPr>
            <a:r>
              <a:rPr lang="ru-RU" b="1" dirty="0"/>
              <a:t>Овладение универсальными учебными познавательными действиями</a:t>
            </a:r>
          </a:p>
          <a:p>
            <a:pPr lvl="0"/>
            <a:r>
              <a:rPr lang="ru-RU" dirty="0"/>
              <a:t>1.1. </a:t>
            </a:r>
            <a:r>
              <a:rPr lang="ru-RU" i="1" dirty="0"/>
              <a:t>Базовые логические действия (НОО – 5, ООО – 6)</a:t>
            </a:r>
            <a:endParaRPr lang="ru-RU" dirty="0"/>
          </a:p>
          <a:p>
            <a:pPr lvl="0"/>
            <a:r>
              <a:rPr lang="ru-RU" dirty="0"/>
              <a:t>1.2. </a:t>
            </a:r>
            <a:r>
              <a:rPr lang="ru-RU" i="1" dirty="0"/>
              <a:t>Базовые  исследовательские действия (НОО – 6, </a:t>
            </a:r>
            <a:br>
              <a:rPr lang="ru-RU" i="1" dirty="0"/>
            </a:br>
            <a:r>
              <a:rPr lang="ru-RU" i="1" dirty="0"/>
              <a:t>ООО - 4)</a:t>
            </a:r>
          </a:p>
          <a:p>
            <a:pPr lvl="0"/>
            <a:r>
              <a:rPr lang="ru-RU" dirty="0"/>
              <a:t>1.3. </a:t>
            </a:r>
            <a:r>
              <a:rPr lang="ru-RU" i="1" dirty="0"/>
              <a:t>Работа с информацией (НОО – 6, ООО – 5)</a:t>
            </a:r>
            <a:endParaRPr lang="ru-RU" dirty="0"/>
          </a:p>
          <a:p>
            <a:pPr lvl="0"/>
            <a:r>
              <a:rPr lang="ru-RU" b="1" dirty="0"/>
              <a:t>2. Овладение универсальными учебными коммуникативными действиями</a:t>
            </a:r>
          </a:p>
          <a:p>
            <a:pPr lvl="0"/>
            <a:r>
              <a:rPr lang="ru-RU" dirty="0"/>
              <a:t>2.1. </a:t>
            </a:r>
            <a:r>
              <a:rPr lang="ru-RU" i="1" dirty="0"/>
              <a:t>Общение (НОО – 8, ООО - 6)</a:t>
            </a:r>
          </a:p>
          <a:p>
            <a:pPr lvl="0"/>
            <a:r>
              <a:rPr lang="ru-RU" dirty="0"/>
              <a:t>2.2. </a:t>
            </a:r>
            <a:r>
              <a:rPr lang="ru-RU" i="1" dirty="0"/>
              <a:t>Совместная деятельность (НОО – 4, ООО - 4)</a:t>
            </a:r>
            <a:endParaRPr lang="ru-RU" dirty="0"/>
          </a:p>
          <a:p>
            <a:pPr lvl="0"/>
            <a:r>
              <a:rPr lang="ru-RU" b="1" dirty="0"/>
              <a:t>3. Овладение универсальными регулятивными действиями</a:t>
            </a:r>
          </a:p>
          <a:p>
            <a:pPr lvl="0"/>
            <a:r>
              <a:rPr lang="ru-RU" dirty="0"/>
              <a:t>3.1. </a:t>
            </a:r>
            <a:r>
              <a:rPr lang="ru-RU" i="1" dirty="0"/>
              <a:t>Самоорганизация (НОО – 2, ООО - 2)</a:t>
            </a:r>
          </a:p>
          <a:p>
            <a:pPr lvl="0"/>
            <a:r>
              <a:rPr lang="ru-RU" dirty="0"/>
              <a:t>3.2. </a:t>
            </a:r>
            <a:r>
              <a:rPr lang="ru-RU" i="1" dirty="0"/>
              <a:t>Самоконтроль (НОО – 2, ООО - 3)</a:t>
            </a:r>
            <a:endParaRPr lang="ru-RU" dirty="0"/>
          </a:p>
          <a:p>
            <a:pPr lvl="0"/>
            <a:r>
              <a:rPr lang="ru-RU" sz="2000" b="1" dirty="0">
                <a:solidFill>
                  <a:srgbClr val="00B0F0"/>
                </a:solidFill>
              </a:rPr>
              <a:t>Всего = 33/30 </a:t>
            </a:r>
            <a:r>
              <a:rPr lang="ru-RU" sz="1600" b="1" dirty="0">
                <a:solidFill>
                  <a:srgbClr val="00B0F0"/>
                </a:solidFill>
              </a:rPr>
              <a:t>конкретных результатов</a:t>
            </a: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43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212602" y="122485"/>
            <a:ext cx="7012737" cy="81008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Trebuchet MS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3468922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089987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930450" y="1814277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2401215" y="814401"/>
            <a:ext cx="4592489" cy="537618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spc="300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ПРЕДМЕТНЫЕ: Биология (пример)</a:t>
            </a:r>
          </a:p>
          <a:p>
            <a:endParaRPr lang="ru-RU" spc="300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086" y="1451579"/>
            <a:ext cx="37538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Действующие </a:t>
            </a:r>
            <a:r>
              <a:rPr lang="ru-RU" sz="1800" b="1" dirty="0">
                <a:solidFill>
                  <a:prstClr val="black"/>
                </a:solidFill>
              </a:rPr>
              <a:t>ФГОС:</a:t>
            </a:r>
            <a:endParaRPr lang="en-US" sz="18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1) формирование системы научных знаний ….;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2) формирование первоначальных систематизированных представлений о ….;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3) приобретение опыта использования методов биологической науки и проведения несложных биологических экспериментов …;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4) формирование основ экологической грамотности: способности оценивать последствия деятельности человека в природе, ….;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5) формирование представлений о значении биологических наук ….;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6) освоение приемов оказания первой помощи, рациональной организации труда и отдыха, выращивания и размножения культурных растений и домашних животных, ухода за ними.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06578" y="4325833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71018" y="4325833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7576" y="1459545"/>
            <a:ext cx="43161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Обновленные </a:t>
            </a:r>
            <a:r>
              <a:rPr lang="ru-RU" sz="1800" b="1" dirty="0">
                <a:solidFill>
                  <a:prstClr val="black"/>
                </a:solidFill>
              </a:rPr>
              <a:t>ФГОС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- характеризовать биологию как науку о живой природе; называть признаки живого, сравнивать живое и неживое;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- перечислять источники биологических знаний; характеризовать значение биологических знаний для современного человека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- применять биологические термины и понятия (в том числе: живые тела, биология, экология, цитология, анатомия, физиология, 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 и в контексте;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И т.д., всего </a:t>
            </a:r>
            <a:r>
              <a:rPr lang="ru-RU" sz="1800" b="1" dirty="0">
                <a:solidFill>
                  <a:srgbClr val="00B0F0"/>
                </a:solidFill>
              </a:rPr>
              <a:t>15-20 </a:t>
            </a:r>
            <a:r>
              <a:rPr lang="ru-RU" sz="1200" b="1" dirty="0">
                <a:solidFill>
                  <a:prstClr val="black"/>
                </a:solidFill>
              </a:rPr>
              <a:t>конкретизированных формулировок привязанных к части (году) изучения предмета</a:t>
            </a:r>
          </a:p>
          <a:p>
            <a:endParaRPr lang="ru-RU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3399FF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9F5FCF"/>
      </a:folHlink>
    </a:clrScheme>
    <a:fontScheme name="Другая 2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3399FF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9F5FCF"/>
      </a:folHlink>
    </a:clrScheme>
    <a:fontScheme name="Другая 2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1213</Words>
  <Application>Microsoft Office PowerPoint</Application>
  <PresentationFormat>Экран (16:9)</PresentationFormat>
  <Paragraphs>168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Wingdings</vt:lpstr>
      <vt:lpstr>Century Gothic</vt:lpstr>
      <vt:lpstr>Gill Sans</vt:lpstr>
      <vt:lpstr>Trebuchet MS</vt:lpstr>
      <vt:lpstr>Tahoma</vt:lpstr>
      <vt:lpstr>Times New Roman</vt:lpstr>
      <vt:lpstr>Calibri</vt:lpstr>
      <vt:lpstr>Verdana</vt:lpstr>
      <vt:lpstr>Courier New</vt:lpstr>
      <vt:lpstr>Тема Office</vt:lpstr>
      <vt:lpstr>1_Тема Office</vt:lpstr>
      <vt:lpstr>Обновленные ФГОС  начального общего образования и основного общего образования</vt:lpstr>
      <vt:lpstr>НПА</vt:lpstr>
      <vt:lpstr>Цели обновления Федеральных государственных образовательных стандартов (ФГОС)</vt:lpstr>
      <vt:lpstr>Комплексный анализ системы образования (уровень образовательной организации)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основной образовательной программы</vt:lpstr>
      <vt:lpstr>В то же время предусматривает реализацию основной образовательной программы, разработанной с учетом специальных ФГОС и примерных адаптированных образовательных программ</vt:lpstr>
      <vt:lpstr>ФГОС устанавливает вариативность сроков реализации образовательной программы</vt:lpstr>
      <vt:lpstr>Апробация примерных учебных программ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Метелкина</dc:creator>
  <cp:lastModifiedBy>user</cp:lastModifiedBy>
  <cp:revision>373</cp:revision>
  <cp:lastPrinted>2019-10-25T15:40:15Z</cp:lastPrinted>
  <dcterms:created xsi:type="dcterms:W3CDTF">2019-10-20T06:21:26Z</dcterms:created>
  <dcterms:modified xsi:type="dcterms:W3CDTF">2022-03-11T08:05:54Z</dcterms:modified>
</cp:coreProperties>
</file>